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6" r:id="rId1"/>
  </p:sldMasterIdLst>
  <p:notesMasterIdLst>
    <p:notesMasterId r:id="rId52"/>
  </p:notesMasterIdLst>
  <p:handoutMasterIdLst>
    <p:handoutMasterId r:id="rId53"/>
  </p:handoutMasterIdLst>
  <p:sldIdLst>
    <p:sldId id="256" r:id="rId2"/>
    <p:sldId id="312" r:id="rId3"/>
    <p:sldId id="346" r:id="rId4"/>
    <p:sldId id="380" r:id="rId5"/>
    <p:sldId id="350" r:id="rId6"/>
    <p:sldId id="260" r:id="rId7"/>
    <p:sldId id="289" r:id="rId8"/>
    <p:sldId id="330" r:id="rId9"/>
    <p:sldId id="351" r:id="rId10"/>
    <p:sldId id="355" r:id="rId11"/>
    <p:sldId id="331" r:id="rId12"/>
    <p:sldId id="335" r:id="rId13"/>
    <p:sldId id="337" r:id="rId14"/>
    <p:sldId id="368" r:id="rId15"/>
    <p:sldId id="369" r:id="rId16"/>
    <p:sldId id="357" r:id="rId17"/>
    <p:sldId id="328" r:id="rId18"/>
    <p:sldId id="290" r:id="rId19"/>
    <p:sldId id="291" r:id="rId20"/>
    <p:sldId id="297" r:id="rId21"/>
    <p:sldId id="298" r:id="rId22"/>
    <p:sldId id="299" r:id="rId23"/>
    <p:sldId id="300" r:id="rId24"/>
    <p:sldId id="338" r:id="rId25"/>
    <p:sldId id="302" r:id="rId26"/>
    <p:sldId id="303" r:id="rId27"/>
    <p:sldId id="340" r:id="rId28"/>
    <p:sldId id="308" r:id="rId29"/>
    <p:sldId id="314" r:id="rId30"/>
    <p:sldId id="315" r:id="rId31"/>
    <p:sldId id="327" r:id="rId32"/>
    <p:sldId id="316" r:id="rId33"/>
    <p:sldId id="353" r:id="rId34"/>
    <p:sldId id="332" r:id="rId35"/>
    <p:sldId id="364" r:id="rId36"/>
    <p:sldId id="366" r:id="rId37"/>
    <p:sldId id="367" r:id="rId38"/>
    <p:sldId id="360" r:id="rId39"/>
    <p:sldId id="362" r:id="rId40"/>
    <p:sldId id="382" r:id="rId41"/>
    <p:sldId id="383" r:id="rId42"/>
    <p:sldId id="363" r:id="rId43"/>
    <p:sldId id="384" r:id="rId44"/>
    <p:sldId id="341" r:id="rId45"/>
    <p:sldId id="370" r:id="rId46"/>
    <p:sldId id="371" r:id="rId47"/>
    <p:sldId id="386" r:id="rId48"/>
    <p:sldId id="385" r:id="rId49"/>
    <p:sldId id="387" r:id="rId50"/>
    <p:sldId id="345" r:id="rId5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ki Yuliati" initials="KY" lastIdx="1" clrIdx="0">
    <p:extLst>
      <p:ext uri="{19B8F6BF-5375-455C-9EA6-DF929625EA0E}">
        <p15:presenceInfo xmlns:p15="http://schemas.microsoft.com/office/powerpoint/2012/main" userId="Kiki Yulia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0EBDE"/>
    <a:srgbClr val="FCF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21" autoAdjust="0"/>
    <p:restoredTop sz="93792" autoAdjust="0"/>
  </p:normalViewPr>
  <p:slideViewPr>
    <p:cSldViewPr snapToGrid="0" showGuides="1">
      <p:cViewPr varScale="1">
        <p:scale>
          <a:sx n="68" d="100"/>
          <a:sy n="68" d="100"/>
        </p:scale>
        <p:origin x="474" y="66"/>
      </p:cViewPr>
      <p:guideLst>
        <p:guide orient="horz" pos="42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_rels/data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_rels/drawing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DF544-4247-4EA6-B159-EB77208CEA49}"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512E4B72-ADA6-41F8-A0C7-8F8D8E36FC03}">
      <dgm:prSet phldrT="[Text]" custT="1"/>
      <dgm:spPr/>
      <dgm:t>
        <a:bodyPr/>
        <a:lstStyle/>
        <a:p>
          <a:r>
            <a:rPr lang="en-US" sz="2800" b="1" dirty="0"/>
            <a:t>2. PENGERTIAN STANDAR</a:t>
          </a:r>
        </a:p>
      </dgm:t>
    </dgm:pt>
    <dgm:pt modelId="{A1A32774-E280-4ECF-B33F-FD4ED92B0E21}" type="parTrans" cxnId="{722C5892-E6F7-4C40-B47E-E2F259FD6521}">
      <dgm:prSet/>
      <dgm:spPr/>
      <dgm:t>
        <a:bodyPr/>
        <a:lstStyle/>
        <a:p>
          <a:endParaRPr lang="en-US" sz="2800" b="1"/>
        </a:p>
      </dgm:t>
    </dgm:pt>
    <dgm:pt modelId="{6ABCACAB-7D99-4DF1-A18F-1DACF8A766E7}" type="sibTrans" cxnId="{722C5892-E6F7-4C40-B47E-E2F259FD6521}">
      <dgm:prSet/>
      <dgm:spPr/>
      <dgm:t>
        <a:bodyPr/>
        <a:lstStyle/>
        <a:p>
          <a:endParaRPr lang="en-US" sz="2800" b="1"/>
        </a:p>
      </dgm:t>
    </dgm:pt>
    <dgm:pt modelId="{1062A9B2-E1B4-43C1-86DA-9D2513C6BD03}">
      <dgm:prSet phldrT="[Text]" custT="1"/>
      <dgm:spPr/>
      <dgm:t>
        <a:bodyPr/>
        <a:lstStyle/>
        <a:p>
          <a:r>
            <a:rPr lang="en-US" sz="2800" b="1" dirty="0"/>
            <a:t>3. PENDIDIKAN BERBASIS STANDAR</a:t>
          </a:r>
        </a:p>
      </dgm:t>
    </dgm:pt>
    <dgm:pt modelId="{4D4B8102-2239-453E-BBEC-834BA11C5EF2}" type="parTrans" cxnId="{2C9A3956-E845-4F75-A2D5-1187B93A12FD}">
      <dgm:prSet/>
      <dgm:spPr/>
      <dgm:t>
        <a:bodyPr/>
        <a:lstStyle/>
        <a:p>
          <a:endParaRPr lang="en-US" sz="2800" b="1"/>
        </a:p>
      </dgm:t>
    </dgm:pt>
    <dgm:pt modelId="{CA9D0003-E6D1-4E33-83BA-1BC638905A64}" type="sibTrans" cxnId="{2C9A3956-E845-4F75-A2D5-1187B93A12FD}">
      <dgm:prSet/>
      <dgm:spPr/>
      <dgm:t>
        <a:bodyPr/>
        <a:lstStyle/>
        <a:p>
          <a:endParaRPr lang="en-US" sz="2800" b="1"/>
        </a:p>
      </dgm:t>
    </dgm:pt>
    <dgm:pt modelId="{AB6CD772-2A8E-4243-BC92-CCE15A7D6514}">
      <dgm:prSet phldrT="[Text]" custT="1"/>
      <dgm:spPr/>
      <dgm:t>
        <a:bodyPr/>
        <a:lstStyle/>
        <a:p>
          <a:pPr marL="349250" indent="-349250">
            <a:tabLst/>
          </a:pPr>
          <a:r>
            <a:rPr lang="en-US" sz="2800" b="1" dirty="0"/>
            <a:t>5. STANDAR NASIONAL PENDIDIKAN TINGGI DAN AKREDITASI</a:t>
          </a:r>
        </a:p>
      </dgm:t>
    </dgm:pt>
    <dgm:pt modelId="{AAC48264-7BDB-45EC-A9FD-A7124441B970}" type="parTrans" cxnId="{84436A33-7D9A-403C-BC2E-DD2D9F96A452}">
      <dgm:prSet/>
      <dgm:spPr/>
      <dgm:t>
        <a:bodyPr/>
        <a:lstStyle/>
        <a:p>
          <a:endParaRPr lang="en-US" sz="2800" b="1"/>
        </a:p>
      </dgm:t>
    </dgm:pt>
    <dgm:pt modelId="{A5FD16B5-869C-4AB9-A297-D605CC13F9BA}" type="sibTrans" cxnId="{84436A33-7D9A-403C-BC2E-DD2D9F96A452}">
      <dgm:prSet/>
      <dgm:spPr/>
      <dgm:t>
        <a:bodyPr/>
        <a:lstStyle/>
        <a:p>
          <a:endParaRPr lang="en-US" sz="2800" b="1"/>
        </a:p>
      </dgm:t>
    </dgm:pt>
    <dgm:pt modelId="{88CE98BA-FAFC-405F-9658-21FA53456810}">
      <dgm:prSet custT="1"/>
      <dgm:spPr/>
      <dgm:t>
        <a:bodyPr/>
        <a:lstStyle/>
        <a:p>
          <a:r>
            <a:rPr lang="en-US" sz="2800" b="1" dirty="0"/>
            <a:t>4. LANGKAH PENGEMBANGAN STANDAR</a:t>
          </a:r>
          <a:endParaRPr lang="id-ID" sz="2800" b="1" dirty="0"/>
        </a:p>
      </dgm:t>
    </dgm:pt>
    <dgm:pt modelId="{5249C75B-6746-44AD-A69A-BB3DD433A0DD}" type="parTrans" cxnId="{FC27A173-2B96-4E90-BEAF-764C63524F52}">
      <dgm:prSet/>
      <dgm:spPr/>
      <dgm:t>
        <a:bodyPr/>
        <a:lstStyle/>
        <a:p>
          <a:endParaRPr lang="id-ID" sz="2800" b="1"/>
        </a:p>
      </dgm:t>
    </dgm:pt>
    <dgm:pt modelId="{5614491F-264E-454D-B3D5-0D3046DFDC1F}" type="sibTrans" cxnId="{FC27A173-2B96-4E90-BEAF-764C63524F52}">
      <dgm:prSet/>
      <dgm:spPr/>
      <dgm:t>
        <a:bodyPr/>
        <a:lstStyle/>
        <a:p>
          <a:endParaRPr lang="id-ID" sz="2800" b="1"/>
        </a:p>
      </dgm:t>
    </dgm:pt>
    <dgm:pt modelId="{E5938640-7355-4D74-99E8-0F2991021F2E}">
      <dgm:prSet custT="1"/>
      <dgm:spPr/>
      <dgm:t>
        <a:bodyPr/>
        <a:lstStyle/>
        <a:p>
          <a:r>
            <a:rPr lang="en-US" sz="2800" b="1" dirty="0"/>
            <a:t>1. TUJUAN PENDIDIKAN NASIONAL</a:t>
          </a:r>
          <a:endParaRPr lang="id-ID" sz="2800" b="1" dirty="0"/>
        </a:p>
      </dgm:t>
    </dgm:pt>
    <dgm:pt modelId="{6E1CA85D-876F-4090-9477-C7ECAA99E0C8}" type="parTrans" cxnId="{DFC356F7-9316-4675-AA42-C738087F1CFD}">
      <dgm:prSet/>
      <dgm:spPr/>
      <dgm:t>
        <a:bodyPr/>
        <a:lstStyle/>
        <a:p>
          <a:endParaRPr lang="id-ID" sz="2800"/>
        </a:p>
      </dgm:t>
    </dgm:pt>
    <dgm:pt modelId="{1E98EB7D-EE45-42EE-886E-D2ED5407EE32}" type="sibTrans" cxnId="{DFC356F7-9316-4675-AA42-C738087F1CFD}">
      <dgm:prSet/>
      <dgm:spPr/>
      <dgm:t>
        <a:bodyPr/>
        <a:lstStyle/>
        <a:p>
          <a:endParaRPr lang="id-ID" sz="2800"/>
        </a:p>
      </dgm:t>
    </dgm:pt>
    <dgm:pt modelId="{80023355-E4D4-471F-B8C4-F7AE526DC3E5}" type="pres">
      <dgm:prSet presAssocID="{1DBDF544-4247-4EA6-B159-EB77208CEA49}" presName="linear" presStyleCnt="0">
        <dgm:presLayoutVars>
          <dgm:dir/>
          <dgm:animLvl val="lvl"/>
          <dgm:resizeHandles val="exact"/>
        </dgm:presLayoutVars>
      </dgm:prSet>
      <dgm:spPr/>
    </dgm:pt>
    <dgm:pt modelId="{4F559017-CEA8-454C-8FD3-CA8632F22FC0}" type="pres">
      <dgm:prSet presAssocID="{E5938640-7355-4D74-99E8-0F2991021F2E}" presName="parentLin" presStyleCnt="0"/>
      <dgm:spPr/>
    </dgm:pt>
    <dgm:pt modelId="{0ECC65AE-6D60-4EA3-B2BE-81BB0B6636B2}" type="pres">
      <dgm:prSet presAssocID="{E5938640-7355-4D74-99E8-0F2991021F2E}" presName="parentLeftMargin" presStyleLbl="node1" presStyleIdx="0" presStyleCnt="5"/>
      <dgm:spPr/>
    </dgm:pt>
    <dgm:pt modelId="{5D83F7D2-9BE3-4B76-9EDA-0B3228861E0B}" type="pres">
      <dgm:prSet presAssocID="{E5938640-7355-4D74-99E8-0F2991021F2E}" presName="parentText" presStyleLbl="node1" presStyleIdx="0" presStyleCnt="5">
        <dgm:presLayoutVars>
          <dgm:chMax val="0"/>
          <dgm:bulletEnabled val="1"/>
        </dgm:presLayoutVars>
      </dgm:prSet>
      <dgm:spPr/>
    </dgm:pt>
    <dgm:pt modelId="{03FCA60B-F82F-45E9-89F5-0050BB987EBD}" type="pres">
      <dgm:prSet presAssocID="{E5938640-7355-4D74-99E8-0F2991021F2E}" presName="negativeSpace" presStyleCnt="0"/>
      <dgm:spPr/>
    </dgm:pt>
    <dgm:pt modelId="{2A062B68-C1D5-494B-A240-C3A13113DB32}" type="pres">
      <dgm:prSet presAssocID="{E5938640-7355-4D74-99E8-0F2991021F2E}" presName="childText" presStyleLbl="conFgAcc1" presStyleIdx="0" presStyleCnt="5">
        <dgm:presLayoutVars>
          <dgm:bulletEnabled val="1"/>
        </dgm:presLayoutVars>
      </dgm:prSet>
      <dgm:spPr/>
    </dgm:pt>
    <dgm:pt modelId="{0FD7FB99-7B80-4283-A35A-EAC207CC9637}" type="pres">
      <dgm:prSet presAssocID="{1E98EB7D-EE45-42EE-886E-D2ED5407EE32}" presName="spaceBetweenRectangles" presStyleCnt="0"/>
      <dgm:spPr/>
    </dgm:pt>
    <dgm:pt modelId="{EA3B39FB-3D6B-4690-82E3-FE8D66EB3F15}" type="pres">
      <dgm:prSet presAssocID="{512E4B72-ADA6-41F8-A0C7-8F8D8E36FC03}" presName="parentLin" presStyleCnt="0"/>
      <dgm:spPr/>
    </dgm:pt>
    <dgm:pt modelId="{D5E21483-9504-4C44-A2E4-E6A85081D87E}" type="pres">
      <dgm:prSet presAssocID="{512E4B72-ADA6-41F8-A0C7-8F8D8E36FC03}" presName="parentLeftMargin" presStyleLbl="node1" presStyleIdx="0" presStyleCnt="5"/>
      <dgm:spPr/>
    </dgm:pt>
    <dgm:pt modelId="{C91170A8-CBE4-45F6-83BD-80BBC913939B}" type="pres">
      <dgm:prSet presAssocID="{512E4B72-ADA6-41F8-A0C7-8F8D8E36FC03}" presName="parentText" presStyleLbl="node1" presStyleIdx="1" presStyleCnt="5">
        <dgm:presLayoutVars>
          <dgm:chMax val="0"/>
          <dgm:bulletEnabled val="1"/>
        </dgm:presLayoutVars>
      </dgm:prSet>
      <dgm:spPr/>
    </dgm:pt>
    <dgm:pt modelId="{F172E649-70E2-4002-AE96-E2C2994A18E0}" type="pres">
      <dgm:prSet presAssocID="{512E4B72-ADA6-41F8-A0C7-8F8D8E36FC03}" presName="negativeSpace" presStyleCnt="0"/>
      <dgm:spPr/>
    </dgm:pt>
    <dgm:pt modelId="{699BCCC3-1FBC-4E56-AFC2-2EBF31AB8C0F}" type="pres">
      <dgm:prSet presAssocID="{512E4B72-ADA6-41F8-A0C7-8F8D8E36FC03}" presName="childText" presStyleLbl="conFgAcc1" presStyleIdx="1" presStyleCnt="5">
        <dgm:presLayoutVars>
          <dgm:bulletEnabled val="1"/>
        </dgm:presLayoutVars>
      </dgm:prSet>
      <dgm:spPr/>
    </dgm:pt>
    <dgm:pt modelId="{4999DE91-EFC9-4B98-B051-D9128AFDC3DC}" type="pres">
      <dgm:prSet presAssocID="{6ABCACAB-7D99-4DF1-A18F-1DACF8A766E7}" presName="spaceBetweenRectangles" presStyleCnt="0"/>
      <dgm:spPr/>
    </dgm:pt>
    <dgm:pt modelId="{1F4AA23B-5DB3-42FF-8072-0FE8A54AA452}" type="pres">
      <dgm:prSet presAssocID="{1062A9B2-E1B4-43C1-86DA-9D2513C6BD03}" presName="parentLin" presStyleCnt="0"/>
      <dgm:spPr/>
    </dgm:pt>
    <dgm:pt modelId="{5DDF0294-ADBA-4377-94BE-9F8190EC315D}" type="pres">
      <dgm:prSet presAssocID="{1062A9B2-E1B4-43C1-86DA-9D2513C6BD03}" presName="parentLeftMargin" presStyleLbl="node1" presStyleIdx="1" presStyleCnt="5"/>
      <dgm:spPr/>
    </dgm:pt>
    <dgm:pt modelId="{7A0C052D-6775-4E00-A982-CA928BBCF366}" type="pres">
      <dgm:prSet presAssocID="{1062A9B2-E1B4-43C1-86DA-9D2513C6BD03}" presName="parentText" presStyleLbl="node1" presStyleIdx="2" presStyleCnt="5">
        <dgm:presLayoutVars>
          <dgm:chMax val="0"/>
          <dgm:bulletEnabled val="1"/>
        </dgm:presLayoutVars>
      </dgm:prSet>
      <dgm:spPr/>
    </dgm:pt>
    <dgm:pt modelId="{F1E6E208-544F-4955-A171-F923AC585BC7}" type="pres">
      <dgm:prSet presAssocID="{1062A9B2-E1B4-43C1-86DA-9D2513C6BD03}" presName="negativeSpace" presStyleCnt="0"/>
      <dgm:spPr/>
    </dgm:pt>
    <dgm:pt modelId="{1CB54B41-C0C4-4682-B8B2-302B2523C6A2}" type="pres">
      <dgm:prSet presAssocID="{1062A9B2-E1B4-43C1-86DA-9D2513C6BD03}" presName="childText" presStyleLbl="conFgAcc1" presStyleIdx="2" presStyleCnt="5">
        <dgm:presLayoutVars>
          <dgm:bulletEnabled val="1"/>
        </dgm:presLayoutVars>
      </dgm:prSet>
      <dgm:spPr/>
    </dgm:pt>
    <dgm:pt modelId="{476EF9D8-451C-4798-8515-9FE2D2F64F3D}" type="pres">
      <dgm:prSet presAssocID="{CA9D0003-E6D1-4E33-83BA-1BC638905A64}" presName="spaceBetweenRectangles" presStyleCnt="0"/>
      <dgm:spPr/>
    </dgm:pt>
    <dgm:pt modelId="{BC99BFD5-83B6-46B4-911B-F168BCEABAEC}" type="pres">
      <dgm:prSet presAssocID="{88CE98BA-FAFC-405F-9658-21FA53456810}" presName="parentLin" presStyleCnt="0"/>
      <dgm:spPr/>
    </dgm:pt>
    <dgm:pt modelId="{1862F143-F56B-43D0-875F-B0D51FBB076A}" type="pres">
      <dgm:prSet presAssocID="{88CE98BA-FAFC-405F-9658-21FA53456810}" presName="parentLeftMargin" presStyleLbl="node1" presStyleIdx="2" presStyleCnt="5"/>
      <dgm:spPr/>
    </dgm:pt>
    <dgm:pt modelId="{379889C9-4FA2-47D4-8648-F669C19C4AF9}" type="pres">
      <dgm:prSet presAssocID="{88CE98BA-FAFC-405F-9658-21FA53456810}" presName="parentText" presStyleLbl="node1" presStyleIdx="3" presStyleCnt="5">
        <dgm:presLayoutVars>
          <dgm:chMax val="0"/>
          <dgm:bulletEnabled val="1"/>
        </dgm:presLayoutVars>
      </dgm:prSet>
      <dgm:spPr/>
    </dgm:pt>
    <dgm:pt modelId="{B73BCC53-C0A3-40BA-BDB5-09DCE2A09569}" type="pres">
      <dgm:prSet presAssocID="{88CE98BA-FAFC-405F-9658-21FA53456810}" presName="negativeSpace" presStyleCnt="0"/>
      <dgm:spPr/>
    </dgm:pt>
    <dgm:pt modelId="{A8415F83-6043-4489-B8C7-F2B8F9D00207}" type="pres">
      <dgm:prSet presAssocID="{88CE98BA-FAFC-405F-9658-21FA53456810}" presName="childText" presStyleLbl="conFgAcc1" presStyleIdx="3" presStyleCnt="5">
        <dgm:presLayoutVars>
          <dgm:bulletEnabled val="1"/>
        </dgm:presLayoutVars>
      </dgm:prSet>
      <dgm:spPr/>
    </dgm:pt>
    <dgm:pt modelId="{9024257B-AA7D-4C1D-BFAB-2D8D55BB8417}" type="pres">
      <dgm:prSet presAssocID="{5614491F-264E-454D-B3D5-0D3046DFDC1F}" presName="spaceBetweenRectangles" presStyleCnt="0"/>
      <dgm:spPr/>
    </dgm:pt>
    <dgm:pt modelId="{4F827738-BF14-4378-8738-EACE749323D1}" type="pres">
      <dgm:prSet presAssocID="{AB6CD772-2A8E-4243-BC92-CCE15A7D6514}" presName="parentLin" presStyleCnt="0"/>
      <dgm:spPr/>
    </dgm:pt>
    <dgm:pt modelId="{18BE5300-E34C-4A45-B992-25B71CB7CA33}" type="pres">
      <dgm:prSet presAssocID="{AB6CD772-2A8E-4243-BC92-CCE15A7D6514}" presName="parentLeftMargin" presStyleLbl="node1" presStyleIdx="3" presStyleCnt="5"/>
      <dgm:spPr/>
    </dgm:pt>
    <dgm:pt modelId="{2D9F0366-9988-4EEB-A55B-F4DF777D2833}" type="pres">
      <dgm:prSet presAssocID="{AB6CD772-2A8E-4243-BC92-CCE15A7D6514}" presName="parentText" presStyleLbl="node1" presStyleIdx="4" presStyleCnt="5">
        <dgm:presLayoutVars>
          <dgm:chMax val="0"/>
          <dgm:bulletEnabled val="1"/>
        </dgm:presLayoutVars>
      </dgm:prSet>
      <dgm:spPr/>
    </dgm:pt>
    <dgm:pt modelId="{CF6E470B-9826-4861-A79B-AD43626B4614}" type="pres">
      <dgm:prSet presAssocID="{AB6CD772-2A8E-4243-BC92-CCE15A7D6514}" presName="negativeSpace" presStyleCnt="0"/>
      <dgm:spPr/>
    </dgm:pt>
    <dgm:pt modelId="{10A75B36-63B8-41B5-89E9-E03691DAA481}" type="pres">
      <dgm:prSet presAssocID="{AB6CD772-2A8E-4243-BC92-CCE15A7D6514}" presName="childText" presStyleLbl="conFgAcc1" presStyleIdx="4" presStyleCnt="5">
        <dgm:presLayoutVars>
          <dgm:bulletEnabled val="1"/>
        </dgm:presLayoutVars>
      </dgm:prSet>
      <dgm:spPr/>
    </dgm:pt>
  </dgm:ptLst>
  <dgm:cxnLst>
    <dgm:cxn modelId="{9F308500-8672-415D-A784-CF8C785F428C}" type="presOf" srcId="{E5938640-7355-4D74-99E8-0F2991021F2E}" destId="{0ECC65AE-6D60-4EA3-B2BE-81BB0B6636B2}" srcOrd="0" destOrd="0" presId="urn:microsoft.com/office/officeart/2005/8/layout/list1"/>
    <dgm:cxn modelId="{D901120F-2817-44AF-A9C0-D05781344029}" type="presOf" srcId="{512E4B72-ADA6-41F8-A0C7-8F8D8E36FC03}" destId="{C91170A8-CBE4-45F6-83BD-80BBC913939B}" srcOrd="1" destOrd="0" presId="urn:microsoft.com/office/officeart/2005/8/layout/list1"/>
    <dgm:cxn modelId="{26CFC11C-394C-4E04-9BEA-BB48B5452484}" type="presOf" srcId="{1DBDF544-4247-4EA6-B159-EB77208CEA49}" destId="{80023355-E4D4-471F-B8C4-F7AE526DC3E5}" srcOrd="0" destOrd="0" presId="urn:microsoft.com/office/officeart/2005/8/layout/list1"/>
    <dgm:cxn modelId="{84436A33-7D9A-403C-BC2E-DD2D9F96A452}" srcId="{1DBDF544-4247-4EA6-B159-EB77208CEA49}" destId="{AB6CD772-2A8E-4243-BC92-CCE15A7D6514}" srcOrd="4" destOrd="0" parTransId="{AAC48264-7BDB-45EC-A9FD-A7124441B970}" sibTransId="{A5FD16B5-869C-4AB9-A297-D605CC13F9BA}"/>
    <dgm:cxn modelId="{11345E65-8A52-4867-AE25-0DCFC1AAF312}" type="presOf" srcId="{512E4B72-ADA6-41F8-A0C7-8F8D8E36FC03}" destId="{D5E21483-9504-4C44-A2E4-E6A85081D87E}" srcOrd="0" destOrd="0" presId="urn:microsoft.com/office/officeart/2005/8/layout/list1"/>
    <dgm:cxn modelId="{6DFE3E6E-F0E2-48EB-9EB0-DBE7A1811638}" type="presOf" srcId="{E5938640-7355-4D74-99E8-0F2991021F2E}" destId="{5D83F7D2-9BE3-4B76-9EDA-0B3228861E0B}" srcOrd="1" destOrd="0" presId="urn:microsoft.com/office/officeart/2005/8/layout/list1"/>
    <dgm:cxn modelId="{FC27A173-2B96-4E90-BEAF-764C63524F52}" srcId="{1DBDF544-4247-4EA6-B159-EB77208CEA49}" destId="{88CE98BA-FAFC-405F-9658-21FA53456810}" srcOrd="3" destOrd="0" parTransId="{5249C75B-6746-44AD-A69A-BB3DD433A0DD}" sibTransId="{5614491F-264E-454D-B3D5-0D3046DFDC1F}"/>
    <dgm:cxn modelId="{E341CC53-5FB6-4E24-B696-0E5C8D18B78E}" type="presOf" srcId="{1062A9B2-E1B4-43C1-86DA-9D2513C6BD03}" destId="{5DDF0294-ADBA-4377-94BE-9F8190EC315D}" srcOrd="0" destOrd="0" presId="urn:microsoft.com/office/officeart/2005/8/layout/list1"/>
    <dgm:cxn modelId="{2C9A3956-E845-4F75-A2D5-1187B93A12FD}" srcId="{1DBDF544-4247-4EA6-B159-EB77208CEA49}" destId="{1062A9B2-E1B4-43C1-86DA-9D2513C6BD03}" srcOrd="2" destOrd="0" parTransId="{4D4B8102-2239-453E-BBEC-834BA11C5EF2}" sibTransId="{CA9D0003-E6D1-4E33-83BA-1BC638905A64}"/>
    <dgm:cxn modelId="{00E90C59-C560-4CF2-8ACD-2875493387CD}" type="presOf" srcId="{88CE98BA-FAFC-405F-9658-21FA53456810}" destId="{379889C9-4FA2-47D4-8648-F669C19C4AF9}" srcOrd="1" destOrd="0" presId="urn:microsoft.com/office/officeart/2005/8/layout/list1"/>
    <dgm:cxn modelId="{722C5892-E6F7-4C40-B47E-E2F259FD6521}" srcId="{1DBDF544-4247-4EA6-B159-EB77208CEA49}" destId="{512E4B72-ADA6-41F8-A0C7-8F8D8E36FC03}" srcOrd="1" destOrd="0" parTransId="{A1A32774-E280-4ECF-B33F-FD4ED92B0E21}" sibTransId="{6ABCACAB-7D99-4DF1-A18F-1DACF8A766E7}"/>
    <dgm:cxn modelId="{64EE56BA-1632-458B-B80B-0F40AB2926B5}" type="presOf" srcId="{AB6CD772-2A8E-4243-BC92-CCE15A7D6514}" destId="{2D9F0366-9988-4EEB-A55B-F4DF777D2833}" srcOrd="1" destOrd="0" presId="urn:microsoft.com/office/officeart/2005/8/layout/list1"/>
    <dgm:cxn modelId="{99D120DB-A084-449A-9957-D9BFF4C19395}" type="presOf" srcId="{1062A9B2-E1B4-43C1-86DA-9D2513C6BD03}" destId="{7A0C052D-6775-4E00-A982-CA928BBCF366}" srcOrd="1" destOrd="0" presId="urn:microsoft.com/office/officeart/2005/8/layout/list1"/>
    <dgm:cxn modelId="{060E19DD-3A2C-4CBC-91FF-F6879542FABB}" type="presOf" srcId="{88CE98BA-FAFC-405F-9658-21FA53456810}" destId="{1862F143-F56B-43D0-875F-B0D51FBB076A}" srcOrd="0" destOrd="0" presId="urn:microsoft.com/office/officeart/2005/8/layout/list1"/>
    <dgm:cxn modelId="{E2D265F3-6CB4-4E70-8DD0-5A0F940C69CE}" type="presOf" srcId="{AB6CD772-2A8E-4243-BC92-CCE15A7D6514}" destId="{18BE5300-E34C-4A45-B992-25B71CB7CA33}" srcOrd="0" destOrd="0" presId="urn:microsoft.com/office/officeart/2005/8/layout/list1"/>
    <dgm:cxn modelId="{DFC356F7-9316-4675-AA42-C738087F1CFD}" srcId="{1DBDF544-4247-4EA6-B159-EB77208CEA49}" destId="{E5938640-7355-4D74-99E8-0F2991021F2E}" srcOrd="0" destOrd="0" parTransId="{6E1CA85D-876F-4090-9477-C7ECAA99E0C8}" sibTransId="{1E98EB7D-EE45-42EE-886E-D2ED5407EE32}"/>
    <dgm:cxn modelId="{FD270E48-F8CA-4B77-A075-4BF028CB496F}" type="presParOf" srcId="{80023355-E4D4-471F-B8C4-F7AE526DC3E5}" destId="{4F559017-CEA8-454C-8FD3-CA8632F22FC0}" srcOrd="0" destOrd="0" presId="urn:microsoft.com/office/officeart/2005/8/layout/list1"/>
    <dgm:cxn modelId="{D4FEEB1B-AB87-4ED1-B1C9-140B7B4643F2}" type="presParOf" srcId="{4F559017-CEA8-454C-8FD3-CA8632F22FC0}" destId="{0ECC65AE-6D60-4EA3-B2BE-81BB0B6636B2}" srcOrd="0" destOrd="0" presId="urn:microsoft.com/office/officeart/2005/8/layout/list1"/>
    <dgm:cxn modelId="{03AB5293-9676-4EBF-854D-C5B3AD587B6A}" type="presParOf" srcId="{4F559017-CEA8-454C-8FD3-CA8632F22FC0}" destId="{5D83F7D2-9BE3-4B76-9EDA-0B3228861E0B}" srcOrd="1" destOrd="0" presId="urn:microsoft.com/office/officeart/2005/8/layout/list1"/>
    <dgm:cxn modelId="{5D463758-EC3C-4A1F-9776-2DC8F726BD48}" type="presParOf" srcId="{80023355-E4D4-471F-B8C4-F7AE526DC3E5}" destId="{03FCA60B-F82F-45E9-89F5-0050BB987EBD}" srcOrd="1" destOrd="0" presId="urn:microsoft.com/office/officeart/2005/8/layout/list1"/>
    <dgm:cxn modelId="{C4882BC9-EEFB-462B-B2F9-45C6B6DA8804}" type="presParOf" srcId="{80023355-E4D4-471F-B8C4-F7AE526DC3E5}" destId="{2A062B68-C1D5-494B-A240-C3A13113DB32}" srcOrd="2" destOrd="0" presId="urn:microsoft.com/office/officeart/2005/8/layout/list1"/>
    <dgm:cxn modelId="{0FDB5C72-9254-4F22-8052-1C1EC3DFCAE6}" type="presParOf" srcId="{80023355-E4D4-471F-B8C4-F7AE526DC3E5}" destId="{0FD7FB99-7B80-4283-A35A-EAC207CC9637}" srcOrd="3" destOrd="0" presId="urn:microsoft.com/office/officeart/2005/8/layout/list1"/>
    <dgm:cxn modelId="{8D73FCFD-B10C-4E07-B550-75EA59DD3567}" type="presParOf" srcId="{80023355-E4D4-471F-B8C4-F7AE526DC3E5}" destId="{EA3B39FB-3D6B-4690-82E3-FE8D66EB3F15}" srcOrd="4" destOrd="0" presId="urn:microsoft.com/office/officeart/2005/8/layout/list1"/>
    <dgm:cxn modelId="{365988A3-EAB9-421E-84BD-F34128CC6147}" type="presParOf" srcId="{EA3B39FB-3D6B-4690-82E3-FE8D66EB3F15}" destId="{D5E21483-9504-4C44-A2E4-E6A85081D87E}" srcOrd="0" destOrd="0" presId="urn:microsoft.com/office/officeart/2005/8/layout/list1"/>
    <dgm:cxn modelId="{C15BE18D-8A18-4432-BD1F-B6F58D161D00}" type="presParOf" srcId="{EA3B39FB-3D6B-4690-82E3-FE8D66EB3F15}" destId="{C91170A8-CBE4-45F6-83BD-80BBC913939B}" srcOrd="1" destOrd="0" presId="urn:microsoft.com/office/officeart/2005/8/layout/list1"/>
    <dgm:cxn modelId="{EA21EB23-200B-4D5C-8436-91A35C50CA57}" type="presParOf" srcId="{80023355-E4D4-471F-B8C4-F7AE526DC3E5}" destId="{F172E649-70E2-4002-AE96-E2C2994A18E0}" srcOrd="5" destOrd="0" presId="urn:microsoft.com/office/officeart/2005/8/layout/list1"/>
    <dgm:cxn modelId="{5E7A4528-6323-4375-BA1B-E99F8A42A64B}" type="presParOf" srcId="{80023355-E4D4-471F-B8C4-F7AE526DC3E5}" destId="{699BCCC3-1FBC-4E56-AFC2-2EBF31AB8C0F}" srcOrd="6" destOrd="0" presId="urn:microsoft.com/office/officeart/2005/8/layout/list1"/>
    <dgm:cxn modelId="{AD87408A-BECA-48C4-8290-52935F6F28E9}" type="presParOf" srcId="{80023355-E4D4-471F-B8C4-F7AE526DC3E5}" destId="{4999DE91-EFC9-4B98-B051-D9128AFDC3DC}" srcOrd="7" destOrd="0" presId="urn:microsoft.com/office/officeart/2005/8/layout/list1"/>
    <dgm:cxn modelId="{DCA4C200-249D-4C8D-8EFE-0F2EEEFB0AC6}" type="presParOf" srcId="{80023355-E4D4-471F-B8C4-F7AE526DC3E5}" destId="{1F4AA23B-5DB3-42FF-8072-0FE8A54AA452}" srcOrd="8" destOrd="0" presId="urn:microsoft.com/office/officeart/2005/8/layout/list1"/>
    <dgm:cxn modelId="{C19F5ABA-EB4B-4317-8A48-E3A2581EBBC2}" type="presParOf" srcId="{1F4AA23B-5DB3-42FF-8072-0FE8A54AA452}" destId="{5DDF0294-ADBA-4377-94BE-9F8190EC315D}" srcOrd="0" destOrd="0" presId="urn:microsoft.com/office/officeart/2005/8/layout/list1"/>
    <dgm:cxn modelId="{3420CE1F-58BA-4AE6-8B4C-017BE23C0E02}" type="presParOf" srcId="{1F4AA23B-5DB3-42FF-8072-0FE8A54AA452}" destId="{7A0C052D-6775-4E00-A982-CA928BBCF366}" srcOrd="1" destOrd="0" presId="urn:microsoft.com/office/officeart/2005/8/layout/list1"/>
    <dgm:cxn modelId="{983CAB3C-9037-42A7-B1DF-379259A62B41}" type="presParOf" srcId="{80023355-E4D4-471F-B8C4-F7AE526DC3E5}" destId="{F1E6E208-544F-4955-A171-F923AC585BC7}" srcOrd="9" destOrd="0" presId="urn:microsoft.com/office/officeart/2005/8/layout/list1"/>
    <dgm:cxn modelId="{84E9982A-84E1-4FE2-ACE8-18DA0E0358AA}" type="presParOf" srcId="{80023355-E4D4-471F-B8C4-F7AE526DC3E5}" destId="{1CB54B41-C0C4-4682-B8B2-302B2523C6A2}" srcOrd="10" destOrd="0" presId="urn:microsoft.com/office/officeart/2005/8/layout/list1"/>
    <dgm:cxn modelId="{8865B8DA-B5AE-4496-82F8-D6B233B702A5}" type="presParOf" srcId="{80023355-E4D4-471F-B8C4-F7AE526DC3E5}" destId="{476EF9D8-451C-4798-8515-9FE2D2F64F3D}" srcOrd="11" destOrd="0" presId="urn:microsoft.com/office/officeart/2005/8/layout/list1"/>
    <dgm:cxn modelId="{64765E55-93D0-4AE7-A1EF-1ADEDAC9BC0B}" type="presParOf" srcId="{80023355-E4D4-471F-B8C4-F7AE526DC3E5}" destId="{BC99BFD5-83B6-46B4-911B-F168BCEABAEC}" srcOrd="12" destOrd="0" presId="urn:microsoft.com/office/officeart/2005/8/layout/list1"/>
    <dgm:cxn modelId="{8E6DAC94-89B0-4E83-A885-89F78DEB4CC7}" type="presParOf" srcId="{BC99BFD5-83B6-46B4-911B-F168BCEABAEC}" destId="{1862F143-F56B-43D0-875F-B0D51FBB076A}" srcOrd="0" destOrd="0" presId="urn:microsoft.com/office/officeart/2005/8/layout/list1"/>
    <dgm:cxn modelId="{B14C38E6-19BC-4691-BF24-8DFF3C96063B}" type="presParOf" srcId="{BC99BFD5-83B6-46B4-911B-F168BCEABAEC}" destId="{379889C9-4FA2-47D4-8648-F669C19C4AF9}" srcOrd="1" destOrd="0" presId="urn:microsoft.com/office/officeart/2005/8/layout/list1"/>
    <dgm:cxn modelId="{71034C8F-C4BC-4E06-84B4-DD5EABA35994}" type="presParOf" srcId="{80023355-E4D4-471F-B8C4-F7AE526DC3E5}" destId="{B73BCC53-C0A3-40BA-BDB5-09DCE2A09569}" srcOrd="13" destOrd="0" presId="urn:microsoft.com/office/officeart/2005/8/layout/list1"/>
    <dgm:cxn modelId="{3888D7F1-5B94-43BF-81F9-37CFA7CB8E54}" type="presParOf" srcId="{80023355-E4D4-471F-B8C4-F7AE526DC3E5}" destId="{A8415F83-6043-4489-B8C7-F2B8F9D00207}" srcOrd="14" destOrd="0" presId="urn:microsoft.com/office/officeart/2005/8/layout/list1"/>
    <dgm:cxn modelId="{93E00D5A-33B9-4B7A-A252-82FB501C6F6C}" type="presParOf" srcId="{80023355-E4D4-471F-B8C4-F7AE526DC3E5}" destId="{9024257B-AA7D-4C1D-BFAB-2D8D55BB8417}" srcOrd="15" destOrd="0" presId="urn:microsoft.com/office/officeart/2005/8/layout/list1"/>
    <dgm:cxn modelId="{3D83A6DF-65BA-41F3-9567-B14381ABDDC5}" type="presParOf" srcId="{80023355-E4D4-471F-B8C4-F7AE526DC3E5}" destId="{4F827738-BF14-4378-8738-EACE749323D1}" srcOrd="16" destOrd="0" presId="urn:microsoft.com/office/officeart/2005/8/layout/list1"/>
    <dgm:cxn modelId="{21D22030-CD26-4EFF-B067-761EFD294A64}" type="presParOf" srcId="{4F827738-BF14-4378-8738-EACE749323D1}" destId="{18BE5300-E34C-4A45-B992-25B71CB7CA33}" srcOrd="0" destOrd="0" presId="urn:microsoft.com/office/officeart/2005/8/layout/list1"/>
    <dgm:cxn modelId="{22ECF4AC-7586-4A0D-8AD6-DAA0F8F25D32}" type="presParOf" srcId="{4F827738-BF14-4378-8738-EACE749323D1}" destId="{2D9F0366-9988-4EEB-A55B-F4DF777D2833}" srcOrd="1" destOrd="0" presId="urn:microsoft.com/office/officeart/2005/8/layout/list1"/>
    <dgm:cxn modelId="{ABB15D3B-8EC9-49CD-BC73-2FADE77B40D4}" type="presParOf" srcId="{80023355-E4D4-471F-B8C4-F7AE526DC3E5}" destId="{CF6E470B-9826-4861-A79B-AD43626B4614}" srcOrd="17" destOrd="0" presId="urn:microsoft.com/office/officeart/2005/8/layout/list1"/>
    <dgm:cxn modelId="{EBCB5730-FBD9-4A2E-BA5E-DF78D9B20C8D}" type="presParOf" srcId="{80023355-E4D4-471F-B8C4-F7AE526DC3E5}" destId="{10A75B36-63B8-41B5-89E9-E03691DAA48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735C1B-3F05-482E-8534-C25801C12E94}" type="doc">
      <dgm:prSet loTypeId="urn:microsoft.com/office/officeart/2005/8/layout/hList1" loCatId="list" qsTypeId="urn:microsoft.com/office/officeart/2005/8/quickstyle/3d3" qsCatId="3D" csTypeId="urn:microsoft.com/office/officeart/2005/8/colors/colorful3" csCatId="colorful"/>
      <dgm:spPr/>
      <dgm:t>
        <a:bodyPr/>
        <a:lstStyle/>
        <a:p>
          <a:endParaRPr lang="en-US"/>
        </a:p>
      </dgm:t>
    </dgm:pt>
    <dgm:pt modelId="{5F5F001F-77E3-4A0C-88AF-1B9A37A83887}">
      <dgm:prSet/>
      <dgm:spPr/>
      <dgm:t>
        <a:bodyPr/>
        <a:lstStyle/>
        <a:p>
          <a:pPr algn="ctr" rtl="0"/>
          <a:r>
            <a:rPr lang="en-US" b="1" dirty="0" err="1"/>
            <a:t>Fungsi</a:t>
          </a:r>
          <a:endParaRPr lang="en-US" dirty="0"/>
        </a:p>
      </dgm:t>
    </dgm:pt>
    <dgm:pt modelId="{6C9E3151-7B53-43E5-8CFE-EE401D7AF07C}" type="parTrans" cxnId="{6F428C41-5018-4C52-88B2-4BFDC9F3B0BA}">
      <dgm:prSet/>
      <dgm:spPr/>
      <dgm:t>
        <a:bodyPr/>
        <a:lstStyle/>
        <a:p>
          <a:endParaRPr lang="en-US"/>
        </a:p>
      </dgm:t>
    </dgm:pt>
    <dgm:pt modelId="{4E9217F7-EE90-4C2A-A458-F71D6B0911F0}" type="sibTrans" cxnId="{6F428C41-5018-4C52-88B2-4BFDC9F3B0BA}">
      <dgm:prSet/>
      <dgm:spPr/>
      <dgm:t>
        <a:bodyPr/>
        <a:lstStyle/>
        <a:p>
          <a:endParaRPr lang="en-US"/>
        </a:p>
      </dgm:t>
    </dgm:pt>
    <dgm:pt modelId="{404DA05C-A1CD-440E-9CCC-D76B5EDBFAD1}">
      <dgm:prSet/>
      <dgm:spPr/>
      <dgm:t>
        <a:bodyPr/>
        <a:lstStyle/>
        <a:p>
          <a:pPr rtl="0"/>
          <a:r>
            <a:rPr lang="en-GB" dirty="0" err="1"/>
            <a:t>sebagai</a:t>
          </a:r>
          <a:r>
            <a:rPr lang="en-GB" dirty="0"/>
            <a:t> </a:t>
          </a:r>
          <a:r>
            <a:rPr lang="en-GB" dirty="0" err="1"/>
            <a:t>dasar</a:t>
          </a:r>
          <a:r>
            <a:rPr lang="en-GB" dirty="0"/>
            <a:t> </a:t>
          </a:r>
          <a:r>
            <a:rPr lang="en-GB" dirty="0" err="1"/>
            <a:t>dalam</a:t>
          </a:r>
          <a:r>
            <a:rPr lang="en-GB" dirty="0"/>
            <a:t> </a:t>
          </a:r>
          <a:r>
            <a:rPr lang="en-GB" b="1" dirty="0" err="1"/>
            <a:t>perencanaan</a:t>
          </a:r>
          <a:r>
            <a:rPr lang="en-GB" dirty="0"/>
            <a:t>, </a:t>
          </a:r>
          <a:r>
            <a:rPr lang="en-GB" b="1" dirty="0" err="1"/>
            <a:t>pelaksanaan</a:t>
          </a:r>
          <a:r>
            <a:rPr lang="en-GB" dirty="0"/>
            <a:t>, </a:t>
          </a:r>
          <a:r>
            <a:rPr lang="en-GB" dirty="0" err="1"/>
            <a:t>dan</a:t>
          </a:r>
          <a:r>
            <a:rPr lang="en-GB" dirty="0"/>
            <a:t> </a:t>
          </a:r>
          <a:r>
            <a:rPr lang="en-GB" b="1" dirty="0" err="1"/>
            <a:t>pengawasan</a:t>
          </a:r>
          <a:r>
            <a:rPr lang="en-GB" dirty="0"/>
            <a:t> </a:t>
          </a:r>
          <a:r>
            <a:rPr lang="en-GB" dirty="0" err="1"/>
            <a:t>pendidikan</a:t>
          </a:r>
          <a:r>
            <a:rPr lang="en-GB" dirty="0"/>
            <a:t> </a:t>
          </a:r>
          <a:r>
            <a:rPr lang="en-GB" dirty="0" err="1"/>
            <a:t>dalam</a:t>
          </a:r>
          <a:r>
            <a:rPr lang="en-GB" dirty="0"/>
            <a:t> </a:t>
          </a:r>
          <a:r>
            <a:rPr lang="en-GB" dirty="0" err="1"/>
            <a:t>rangka</a:t>
          </a:r>
          <a:r>
            <a:rPr lang="en-GB" dirty="0"/>
            <a:t> </a:t>
          </a:r>
          <a:r>
            <a:rPr lang="en-GB" dirty="0" err="1"/>
            <a:t>mewujudkan</a:t>
          </a:r>
          <a:r>
            <a:rPr lang="en-GB" dirty="0"/>
            <a:t> </a:t>
          </a:r>
          <a:r>
            <a:rPr lang="en-GB" b="1" dirty="0" err="1"/>
            <a:t>pendidikan</a:t>
          </a:r>
          <a:r>
            <a:rPr lang="en-GB" b="1" dirty="0"/>
            <a:t> </a:t>
          </a:r>
          <a:r>
            <a:rPr lang="en-GB" b="1" dirty="0" err="1"/>
            <a:t>nasional</a:t>
          </a:r>
          <a:r>
            <a:rPr lang="en-GB" b="1" dirty="0"/>
            <a:t> yang </a:t>
          </a:r>
          <a:r>
            <a:rPr lang="en-GB" b="1" dirty="0" err="1"/>
            <a:t>bermutu</a:t>
          </a:r>
          <a:endParaRPr lang="en-US" b="1" dirty="0"/>
        </a:p>
      </dgm:t>
    </dgm:pt>
    <dgm:pt modelId="{1BFEDCC0-B1F3-4262-8A60-0DAE82D12AF8}" type="parTrans" cxnId="{DD234C8F-DC1B-4695-B709-29BDC01F419F}">
      <dgm:prSet/>
      <dgm:spPr/>
      <dgm:t>
        <a:bodyPr/>
        <a:lstStyle/>
        <a:p>
          <a:endParaRPr lang="en-US"/>
        </a:p>
      </dgm:t>
    </dgm:pt>
    <dgm:pt modelId="{FC75DDDD-AB84-4AED-82F5-43A7F6B6D2C8}" type="sibTrans" cxnId="{DD234C8F-DC1B-4695-B709-29BDC01F419F}">
      <dgm:prSet/>
      <dgm:spPr/>
      <dgm:t>
        <a:bodyPr/>
        <a:lstStyle/>
        <a:p>
          <a:endParaRPr lang="en-US"/>
        </a:p>
      </dgm:t>
    </dgm:pt>
    <dgm:pt modelId="{85428A48-5D8F-4463-A29E-5CEE027DC5F0}" type="pres">
      <dgm:prSet presAssocID="{78735C1B-3F05-482E-8534-C25801C12E94}" presName="Name0" presStyleCnt="0">
        <dgm:presLayoutVars>
          <dgm:dir/>
          <dgm:animLvl val="lvl"/>
          <dgm:resizeHandles val="exact"/>
        </dgm:presLayoutVars>
      </dgm:prSet>
      <dgm:spPr/>
    </dgm:pt>
    <dgm:pt modelId="{17DA9BA0-7915-485D-BEA2-78F4A31EDE50}" type="pres">
      <dgm:prSet presAssocID="{5F5F001F-77E3-4A0C-88AF-1B9A37A83887}" presName="composite" presStyleCnt="0"/>
      <dgm:spPr/>
    </dgm:pt>
    <dgm:pt modelId="{F06AEC42-B8AD-4C3B-9A25-99B511D9DFBF}" type="pres">
      <dgm:prSet presAssocID="{5F5F001F-77E3-4A0C-88AF-1B9A37A83887}" presName="parTx" presStyleLbl="alignNode1" presStyleIdx="0" presStyleCnt="1">
        <dgm:presLayoutVars>
          <dgm:chMax val="0"/>
          <dgm:chPref val="0"/>
          <dgm:bulletEnabled val="1"/>
        </dgm:presLayoutVars>
      </dgm:prSet>
      <dgm:spPr/>
    </dgm:pt>
    <dgm:pt modelId="{91FD5723-625E-4481-B689-60E674AA3A34}" type="pres">
      <dgm:prSet presAssocID="{5F5F001F-77E3-4A0C-88AF-1B9A37A83887}" presName="desTx" presStyleLbl="alignAccFollowNode1" presStyleIdx="0" presStyleCnt="1">
        <dgm:presLayoutVars>
          <dgm:bulletEnabled val="1"/>
        </dgm:presLayoutVars>
      </dgm:prSet>
      <dgm:spPr/>
    </dgm:pt>
  </dgm:ptLst>
  <dgm:cxnLst>
    <dgm:cxn modelId="{3D47D62B-87F7-496D-9B41-978D3DE4FAB9}" type="presOf" srcId="{78735C1B-3F05-482E-8534-C25801C12E94}" destId="{85428A48-5D8F-4463-A29E-5CEE027DC5F0}" srcOrd="0" destOrd="0" presId="urn:microsoft.com/office/officeart/2005/8/layout/hList1"/>
    <dgm:cxn modelId="{8A1A9560-D28F-4C2B-B9EA-2CF785C81EF5}" type="presOf" srcId="{5F5F001F-77E3-4A0C-88AF-1B9A37A83887}" destId="{F06AEC42-B8AD-4C3B-9A25-99B511D9DFBF}" srcOrd="0" destOrd="0" presId="urn:microsoft.com/office/officeart/2005/8/layout/hList1"/>
    <dgm:cxn modelId="{6F428C41-5018-4C52-88B2-4BFDC9F3B0BA}" srcId="{78735C1B-3F05-482E-8534-C25801C12E94}" destId="{5F5F001F-77E3-4A0C-88AF-1B9A37A83887}" srcOrd="0" destOrd="0" parTransId="{6C9E3151-7B53-43E5-8CFE-EE401D7AF07C}" sibTransId="{4E9217F7-EE90-4C2A-A458-F71D6B0911F0}"/>
    <dgm:cxn modelId="{DD234C8F-DC1B-4695-B709-29BDC01F419F}" srcId="{5F5F001F-77E3-4A0C-88AF-1B9A37A83887}" destId="{404DA05C-A1CD-440E-9CCC-D76B5EDBFAD1}" srcOrd="0" destOrd="0" parTransId="{1BFEDCC0-B1F3-4262-8A60-0DAE82D12AF8}" sibTransId="{FC75DDDD-AB84-4AED-82F5-43A7F6B6D2C8}"/>
    <dgm:cxn modelId="{CF892EEF-120B-4C57-BFF5-D50FB5647659}" type="presOf" srcId="{404DA05C-A1CD-440E-9CCC-D76B5EDBFAD1}" destId="{91FD5723-625E-4481-B689-60E674AA3A34}" srcOrd="0" destOrd="0" presId="urn:microsoft.com/office/officeart/2005/8/layout/hList1"/>
    <dgm:cxn modelId="{378CC0D5-5D6A-43A3-89B8-FBF952868AA5}" type="presParOf" srcId="{85428A48-5D8F-4463-A29E-5CEE027DC5F0}" destId="{17DA9BA0-7915-485D-BEA2-78F4A31EDE50}" srcOrd="0" destOrd="0" presId="urn:microsoft.com/office/officeart/2005/8/layout/hList1"/>
    <dgm:cxn modelId="{6211714A-6CEC-4AD2-B45A-1D39503FBB90}" type="presParOf" srcId="{17DA9BA0-7915-485D-BEA2-78F4A31EDE50}" destId="{F06AEC42-B8AD-4C3B-9A25-99B511D9DFBF}" srcOrd="0" destOrd="0" presId="urn:microsoft.com/office/officeart/2005/8/layout/hList1"/>
    <dgm:cxn modelId="{BF914847-FB84-4036-8A8F-8D57141116DE}" type="presParOf" srcId="{17DA9BA0-7915-485D-BEA2-78F4A31EDE50}" destId="{91FD5723-625E-4481-B689-60E674AA3A3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A4CB62-64AA-49BD-A427-4A0B3559ADE5}" type="doc">
      <dgm:prSet loTypeId="urn:microsoft.com/office/officeart/2005/8/layout/hList1" loCatId="list" qsTypeId="urn:microsoft.com/office/officeart/2005/8/quickstyle/3d3" qsCatId="3D" csTypeId="urn:microsoft.com/office/officeart/2005/8/colors/colorful1#1" csCatId="colorful" phldr="1"/>
      <dgm:spPr/>
      <dgm:t>
        <a:bodyPr/>
        <a:lstStyle/>
        <a:p>
          <a:endParaRPr lang="en-US"/>
        </a:p>
      </dgm:t>
    </dgm:pt>
    <dgm:pt modelId="{5DBE6499-5A3C-4275-A510-B56E62F00770}">
      <dgm:prSet/>
      <dgm:spPr/>
      <dgm:t>
        <a:bodyPr/>
        <a:lstStyle/>
        <a:p>
          <a:pPr algn="ctr" rtl="0"/>
          <a:r>
            <a:rPr lang="en-US" b="1"/>
            <a:t>Tujuan</a:t>
          </a:r>
          <a:endParaRPr lang="en-US"/>
        </a:p>
      </dgm:t>
    </dgm:pt>
    <dgm:pt modelId="{DBD07B75-517B-493C-B9D6-2B83E4EA17BF}" type="parTrans" cxnId="{4E9D8A0E-6647-4684-9ED9-365E010E75C3}">
      <dgm:prSet/>
      <dgm:spPr/>
      <dgm:t>
        <a:bodyPr/>
        <a:lstStyle/>
        <a:p>
          <a:endParaRPr lang="en-US"/>
        </a:p>
      </dgm:t>
    </dgm:pt>
    <dgm:pt modelId="{B23A83EB-5794-4ACD-8100-4DF74C2E9CED}" type="sibTrans" cxnId="{4E9D8A0E-6647-4684-9ED9-365E010E75C3}">
      <dgm:prSet/>
      <dgm:spPr/>
      <dgm:t>
        <a:bodyPr/>
        <a:lstStyle/>
        <a:p>
          <a:endParaRPr lang="en-US"/>
        </a:p>
      </dgm:t>
    </dgm:pt>
    <dgm:pt modelId="{10FB44D1-9CC2-4643-8B74-D5F6BBD93581}">
      <dgm:prSet/>
      <dgm:spPr/>
      <dgm:t>
        <a:bodyPr/>
        <a:lstStyle/>
        <a:p>
          <a:pPr rtl="0"/>
          <a:r>
            <a:rPr lang="en-US" b="1" dirty="0" err="1"/>
            <a:t>menjamin</a:t>
          </a:r>
          <a:r>
            <a:rPr lang="en-US" b="1" dirty="0"/>
            <a:t> </a:t>
          </a:r>
          <a:r>
            <a:rPr lang="en-US" b="1" dirty="0" err="1"/>
            <a:t>mutu</a:t>
          </a:r>
          <a:r>
            <a:rPr lang="en-US" b="1" dirty="0"/>
            <a:t> </a:t>
          </a:r>
          <a:r>
            <a:rPr lang="en-US" b="1" dirty="0" err="1"/>
            <a:t>pendidikan</a:t>
          </a:r>
          <a:r>
            <a:rPr lang="en-US" b="1" dirty="0"/>
            <a:t> </a:t>
          </a:r>
          <a:r>
            <a:rPr lang="en-US" b="1" dirty="0" err="1"/>
            <a:t>nasional</a:t>
          </a:r>
          <a:r>
            <a:rPr lang="en-US" dirty="0"/>
            <a:t> </a:t>
          </a:r>
          <a:r>
            <a:rPr lang="en-US" dirty="0" err="1"/>
            <a:t>dalam</a:t>
          </a:r>
          <a:r>
            <a:rPr lang="en-US" dirty="0"/>
            <a:t> </a:t>
          </a:r>
          <a:r>
            <a:rPr lang="en-US" dirty="0" err="1"/>
            <a:t>rangka</a:t>
          </a:r>
          <a:r>
            <a:rPr lang="en-US" dirty="0"/>
            <a:t> </a:t>
          </a:r>
          <a:r>
            <a:rPr lang="en-US" dirty="0" err="1"/>
            <a:t>mencerdaskan</a:t>
          </a:r>
          <a:r>
            <a:rPr lang="en-US" dirty="0"/>
            <a:t> </a:t>
          </a:r>
          <a:r>
            <a:rPr lang="en-US" dirty="0" err="1"/>
            <a:t>kehidupan</a:t>
          </a:r>
          <a:r>
            <a:rPr lang="en-US" dirty="0"/>
            <a:t> </a:t>
          </a:r>
          <a:r>
            <a:rPr lang="en-US" dirty="0" err="1"/>
            <a:t>bangsa</a:t>
          </a:r>
          <a:r>
            <a:rPr lang="en-US" dirty="0"/>
            <a:t> </a:t>
          </a:r>
          <a:r>
            <a:rPr lang="en-US" dirty="0" err="1"/>
            <a:t>dan</a:t>
          </a:r>
          <a:r>
            <a:rPr lang="en-US" dirty="0"/>
            <a:t> </a:t>
          </a:r>
          <a:r>
            <a:rPr lang="en-US" dirty="0" err="1"/>
            <a:t>membentuk</a:t>
          </a:r>
          <a:r>
            <a:rPr lang="en-US" dirty="0"/>
            <a:t> </a:t>
          </a:r>
          <a:r>
            <a:rPr lang="en-US" dirty="0" err="1"/>
            <a:t>watak</a:t>
          </a:r>
          <a:r>
            <a:rPr lang="en-US" dirty="0"/>
            <a:t> </a:t>
          </a:r>
          <a:r>
            <a:rPr lang="en-US" dirty="0" err="1"/>
            <a:t>serta</a:t>
          </a:r>
          <a:r>
            <a:rPr lang="en-US" dirty="0"/>
            <a:t> </a:t>
          </a:r>
          <a:r>
            <a:rPr lang="en-US" dirty="0" err="1"/>
            <a:t>peradaban</a:t>
          </a:r>
          <a:r>
            <a:rPr lang="en-US" dirty="0"/>
            <a:t> </a:t>
          </a:r>
          <a:r>
            <a:rPr lang="en-US" dirty="0" err="1"/>
            <a:t>bangsa</a:t>
          </a:r>
          <a:r>
            <a:rPr lang="en-US" dirty="0"/>
            <a:t> yang </a:t>
          </a:r>
          <a:r>
            <a:rPr lang="en-US" dirty="0" err="1"/>
            <a:t>bermartabat</a:t>
          </a:r>
          <a:r>
            <a:rPr lang="en-US" dirty="0"/>
            <a:t>.</a:t>
          </a:r>
        </a:p>
      </dgm:t>
    </dgm:pt>
    <dgm:pt modelId="{E119DBCA-9718-43B3-8D2E-A07189705C5E}" type="parTrans" cxnId="{EBF67CBA-8755-46FD-88A9-34301857F91C}">
      <dgm:prSet/>
      <dgm:spPr/>
      <dgm:t>
        <a:bodyPr/>
        <a:lstStyle/>
        <a:p>
          <a:endParaRPr lang="en-US"/>
        </a:p>
      </dgm:t>
    </dgm:pt>
    <dgm:pt modelId="{51759EA6-97F1-4C3F-89C4-76CCF107BBB0}" type="sibTrans" cxnId="{EBF67CBA-8755-46FD-88A9-34301857F91C}">
      <dgm:prSet/>
      <dgm:spPr/>
      <dgm:t>
        <a:bodyPr/>
        <a:lstStyle/>
        <a:p>
          <a:endParaRPr lang="en-US"/>
        </a:p>
      </dgm:t>
    </dgm:pt>
    <dgm:pt modelId="{0B5ABD35-E9DD-4E96-8DBD-E602787E0316}" type="pres">
      <dgm:prSet presAssocID="{D0A4CB62-64AA-49BD-A427-4A0B3559ADE5}" presName="Name0" presStyleCnt="0">
        <dgm:presLayoutVars>
          <dgm:dir/>
          <dgm:animLvl val="lvl"/>
          <dgm:resizeHandles val="exact"/>
        </dgm:presLayoutVars>
      </dgm:prSet>
      <dgm:spPr/>
    </dgm:pt>
    <dgm:pt modelId="{4D0E998F-203A-4F5F-91C6-630CB9A90099}" type="pres">
      <dgm:prSet presAssocID="{5DBE6499-5A3C-4275-A510-B56E62F00770}" presName="composite" presStyleCnt="0"/>
      <dgm:spPr/>
    </dgm:pt>
    <dgm:pt modelId="{2B6453F1-AAA4-4356-9B96-EF6427435E00}" type="pres">
      <dgm:prSet presAssocID="{5DBE6499-5A3C-4275-A510-B56E62F00770}" presName="parTx" presStyleLbl="alignNode1" presStyleIdx="0" presStyleCnt="1">
        <dgm:presLayoutVars>
          <dgm:chMax val="0"/>
          <dgm:chPref val="0"/>
          <dgm:bulletEnabled val="1"/>
        </dgm:presLayoutVars>
      </dgm:prSet>
      <dgm:spPr/>
    </dgm:pt>
    <dgm:pt modelId="{9EB9A307-4447-415A-A686-6E9475325FB1}" type="pres">
      <dgm:prSet presAssocID="{5DBE6499-5A3C-4275-A510-B56E62F00770}" presName="desTx" presStyleLbl="alignAccFollowNode1" presStyleIdx="0" presStyleCnt="1">
        <dgm:presLayoutVars>
          <dgm:bulletEnabled val="1"/>
        </dgm:presLayoutVars>
      </dgm:prSet>
      <dgm:spPr/>
    </dgm:pt>
  </dgm:ptLst>
  <dgm:cxnLst>
    <dgm:cxn modelId="{4E9D8A0E-6647-4684-9ED9-365E010E75C3}" srcId="{D0A4CB62-64AA-49BD-A427-4A0B3559ADE5}" destId="{5DBE6499-5A3C-4275-A510-B56E62F00770}" srcOrd="0" destOrd="0" parTransId="{DBD07B75-517B-493C-B9D6-2B83E4EA17BF}" sibTransId="{B23A83EB-5794-4ACD-8100-4DF74C2E9CED}"/>
    <dgm:cxn modelId="{E8E10A2A-C70C-4A19-9CC5-6605447E8446}" type="presOf" srcId="{5DBE6499-5A3C-4275-A510-B56E62F00770}" destId="{2B6453F1-AAA4-4356-9B96-EF6427435E00}" srcOrd="0" destOrd="0" presId="urn:microsoft.com/office/officeart/2005/8/layout/hList1"/>
    <dgm:cxn modelId="{347F4635-7822-4A1C-9974-B0E8F10D7F79}" type="presOf" srcId="{10FB44D1-9CC2-4643-8B74-D5F6BBD93581}" destId="{9EB9A307-4447-415A-A686-6E9475325FB1}" srcOrd="0" destOrd="0" presId="urn:microsoft.com/office/officeart/2005/8/layout/hList1"/>
    <dgm:cxn modelId="{EBF67CBA-8755-46FD-88A9-34301857F91C}" srcId="{5DBE6499-5A3C-4275-A510-B56E62F00770}" destId="{10FB44D1-9CC2-4643-8B74-D5F6BBD93581}" srcOrd="0" destOrd="0" parTransId="{E119DBCA-9718-43B3-8D2E-A07189705C5E}" sibTransId="{51759EA6-97F1-4C3F-89C4-76CCF107BBB0}"/>
    <dgm:cxn modelId="{16DDF7E1-7715-4337-B7B7-D653D42BE099}" type="presOf" srcId="{D0A4CB62-64AA-49BD-A427-4A0B3559ADE5}" destId="{0B5ABD35-E9DD-4E96-8DBD-E602787E0316}" srcOrd="0" destOrd="0" presId="urn:microsoft.com/office/officeart/2005/8/layout/hList1"/>
    <dgm:cxn modelId="{D51A3FFB-6335-44BA-AD9B-ED1E756EBF64}" type="presParOf" srcId="{0B5ABD35-E9DD-4E96-8DBD-E602787E0316}" destId="{4D0E998F-203A-4F5F-91C6-630CB9A90099}" srcOrd="0" destOrd="0" presId="urn:microsoft.com/office/officeart/2005/8/layout/hList1"/>
    <dgm:cxn modelId="{D037F22E-E1BE-48A4-BBA4-70BFFF78B546}" type="presParOf" srcId="{4D0E998F-203A-4F5F-91C6-630CB9A90099}" destId="{2B6453F1-AAA4-4356-9B96-EF6427435E00}" srcOrd="0" destOrd="0" presId="urn:microsoft.com/office/officeart/2005/8/layout/hList1"/>
    <dgm:cxn modelId="{3957E6DB-E417-4729-854E-D83C346256DF}" type="presParOf" srcId="{4D0E998F-203A-4F5F-91C6-630CB9A90099}" destId="{9EB9A307-4447-415A-A686-6E9475325FB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63F261-40BF-48D0-B2EC-C397EC36A1E0}" type="doc">
      <dgm:prSet loTypeId="urn:microsoft.com/office/officeart/2005/8/layout/hProcess4" loCatId="process" qsTypeId="urn:microsoft.com/office/officeart/2005/8/quickstyle/simple3" qsCatId="simple" csTypeId="urn:microsoft.com/office/officeart/2005/8/colors/colorful4" csCatId="colorful" phldr="1"/>
      <dgm:spPr/>
      <dgm:t>
        <a:bodyPr/>
        <a:lstStyle/>
        <a:p>
          <a:endParaRPr lang="id-ID"/>
        </a:p>
      </dgm:t>
    </dgm:pt>
    <dgm:pt modelId="{289F2CBE-63B0-4500-8010-0D18EAE752D8}">
      <dgm:prSet phldrT="[Text]"/>
      <dgm:spPr/>
      <dgm:t>
        <a:bodyPr/>
        <a:lstStyle/>
        <a:p>
          <a:r>
            <a:rPr lang="en-US" dirty="0"/>
            <a:t>Output</a:t>
          </a:r>
          <a:endParaRPr lang="id-ID" dirty="0"/>
        </a:p>
      </dgm:t>
    </dgm:pt>
    <dgm:pt modelId="{1BE37A19-5C83-4356-AA03-303D50E26478}" type="parTrans" cxnId="{B43A60A6-E90B-43C4-B199-DD5C41AEB40A}">
      <dgm:prSet/>
      <dgm:spPr/>
      <dgm:t>
        <a:bodyPr/>
        <a:lstStyle/>
        <a:p>
          <a:endParaRPr lang="id-ID"/>
        </a:p>
      </dgm:t>
    </dgm:pt>
    <dgm:pt modelId="{D2DACD4D-0404-4D62-8210-49D44EB2ABBA}" type="sibTrans" cxnId="{B43A60A6-E90B-43C4-B199-DD5C41AEB40A}">
      <dgm:prSet/>
      <dgm:spPr/>
      <dgm:t>
        <a:bodyPr/>
        <a:lstStyle/>
        <a:p>
          <a:endParaRPr lang="id-ID"/>
        </a:p>
      </dgm:t>
    </dgm:pt>
    <dgm:pt modelId="{31C82525-828D-40FE-89EF-13C28507B6E8}">
      <dgm:prSet phldrT="[Text]" custT="1"/>
      <dgm:spPr/>
      <dgm:t>
        <a:bodyPr/>
        <a:lstStyle/>
        <a:p>
          <a:pPr algn="ctr"/>
          <a:r>
            <a:rPr lang="en-US" sz="4000" dirty="0"/>
            <a:t>SKL</a:t>
          </a:r>
          <a:endParaRPr lang="id-ID" sz="4000" dirty="0"/>
        </a:p>
      </dgm:t>
    </dgm:pt>
    <dgm:pt modelId="{17B326A9-EF3C-4C94-B964-0388E2ABC6E9}" type="parTrans" cxnId="{5951C0A8-04CB-4C1C-B31E-19A9B7940190}">
      <dgm:prSet/>
      <dgm:spPr/>
      <dgm:t>
        <a:bodyPr/>
        <a:lstStyle/>
        <a:p>
          <a:endParaRPr lang="id-ID"/>
        </a:p>
      </dgm:t>
    </dgm:pt>
    <dgm:pt modelId="{E09C8284-8BB9-4454-8A2F-C498327A2D9E}" type="sibTrans" cxnId="{5951C0A8-04CB-4C1C-B31E-19A9B7940190}">
      <dgm:prSet/>
      <dgm:spPr/>
      <dgm:t>
        <a:bodyPr/>
        <a:lstStyle/>
        <a:p>
          <a:endParaRPr lang="id-ID"/>
        </a:p>
      </dgm:t>
    </dgm:pt>
    <dgm:pt modelId="{E084CCCD-98EF-4D42-995E-EA1A7DDE5410}">
      <dgm:prSet phldrT="[Text]"/>
      <dgm:spPr/>
      <dgm:t>
        <a:bodyPr/>
        <a:lstStyle/>
        <a:p>
          <a:r>
            <a:rPr lang="en-US" dirty="0"/>
            <a:t>Proses</a:t>
          </a:r>
          <a:endParaRPr lang="id-ID" dirty="0"/>
        </a:p>
      </dgm:t>
    </dgm:pt>
    <dgm:pt modelId="{AF8F6B65-D400-4C61-B51E-764A0D7B8AAC}" type="parTrans" cxnId="{D836C0F3-41E9-42D6-B707-21DEF6FC90A1}">
      <dgm:prSet/>
      <dgm:spPr/>
      <dgm:t>
        <a:bodyPr/>
        <a:lstStyle/>
        <a:p>
          <a:endParaRPr lang="id-ID"/>
        </a:p>
      </dgm:t>
    </dgm:pt>
    <dgm:pt modelId="{5776C10C-9DBC-439A-9797-DADD150BFDA6}" type="sibTrans" cxnId="{D836C0F3-41E9-42D6-B707-21DEF6FC90A1}">
      <dgm:prSet/>
      <dgm:spPr/>
      <dgm:t>
        <a:bodyPr/>
        <a:lstStyle/>
        <a:p>
          <a:endParaRPr lang="id-ID"/>
        </a:p>
      </dgm:t>
    </dgm:pt>
    <dgm:pt modelId="{B6435A5D-6C58-4654-B1F2-2E167E39D92D}">
      <dgm:prSet phldrT="[Text]"/>
      <dgm:spPr/>
      <dgm:t>
        <a:bodyPr/>
        <a:lstStyle/>
        <a:p>
          <a:r>
            <a:rPr lang="en-US" dirty="0"/>
            <a:t>Proses</a:t>
          </a:r>
          <a:endParaRPr lang="id-ID" dirty="0"/>
        </a:p>
      </dgm:t>
    </dgm:pt>
    <dgm:pt modelId="{CF4B33AF-E77B-4496-85E9-845F97DC4EED}" type="parTrans" cxnId="{E6570091-565B-4D75-AC39-F62AF37EAAA6}">
      <dgm:prSet/>
      <dgm:spPr/>
      <dgm:t>
        <a:bodyPr/>
        <a:lstStyle/>
        <a:p>
          <a:endParaRPr lang="id-ID"/>
        </a:p>
      </dgm:t>
    </dgm:pt>
    <dgm:pt modelId="{473D98A6-6DAC-4B19-9C35-01D5AE3ED3B6}" type="sibTrans" cxnId="{E6570091-565B-4D75-AC39-F62AF37EAAA6}">
      <dgm:prSet/>
      <dgm:spPr/>
      <dgm:t>
        <a:bodyPr/>
        <a:lstStyle/>
        <a:p>
          <a:endParaRPr lang="id-ID"/>
        </a:p>
      </dgm:t>
    </dgm:pt>
    <dgm:pt modelId="{F4816FAC-0B32-4CE8-92A7-5837A71C07FE}">
      <dgm:prSet phldrT="[Text]"/>
      <dgm:spPr/>
      <dgm:t>
        <a:bodyPr/>
        <a:lstStyle/>
        <a:p>
          <a:r>
            <a:rPr lang="en-US" dirty="0" err="1"/>
            <a:t>Penilaian</a:t>
          </a:r>
          <a:endParaRPr lang="id-ID" dirty="0"/>
        </a:p>
      </dgm:t>
    </dgm:pt>
    <dgm:pt modelId="{D9DF7770-D858-48E3-99AC-B1AF172B3C14}" type="parTrans" cxnId="{9620144C-0179-4B49-A6AF-A901122040A8}">
      <dgm:prSet/>
      <dgm:spPr/>
      <dgm:t>
        <a:bodyPr/>
        <a:lstStyle/>
        <a:p>
          <a:endParaRPr lang="id-ID"/>
        </a:p>
      </dgm:t>
    </dgm:pt>
    <dgm:pt modelId="{8D88AB1B-BB47-451E-9516-B77BBCD6579D}" type="sibTrans" cxnId="{9620144C-0179-4B49-A6AF-A901122040A8}">
      <dgm:prSet/>
      <dgm:spPr/>
      <dgm:t>
        <a:bodyPr/>
        <a:lstStyle/>
        <a:p>
          <a:endParaRPr lang="id-ID"/>
        </a:p>
      </dgm:t>
    </dgm:pt>
    <dgm:pt modelId="{6F82C44C-4F5F-453F-A150-D897D77DF519}">
      <dgm:prSet phldrT="[Text]"/>
      <dgm:spPr/>
      <dgm:t>
        <a:bodyPr/>
        <a:lstStyle/>
        <a:p>
          <a:r>
            <a:rPr lang="en-US" dirty="0"/>
            <a:t>Input</a:t>
          </a:r>
          <a:endParaRPr lang="id-ID" dirty="0"/>
        </a:p>
      </dgm:t>
    </dgm:pt>
    <dgm:pt modelId="{1ADF0545-98FA-407F-96C4-238BE98DAB3A}" type="parTrans" cxnId="{8596CE8E-B660-42E8-A452-B3E50E8C5AA5}">
      <dgm:prSet/>
      <dgm:spPr/>
      <dgm:t>
        <a:bodyPr/>
        <a:lstStyle/>
        <a:p>
          <a:endParaRPr lang="id-ID"/>
        </a:p>
      </dgm:t>
    </dgm:pt>
    <dgm:pt modelId="{280FFA2D-B65D-44D5-A2E2-FC63C179EEE9}" type="sibTrans" cxnId="{8596CE8E-B660-42E8-A452-B3E50E8C5AA5}">
      <dgm:prSet/>
      <dgm:spPr/>
      <dgm:t>
        <a:bodyPr/>
        <a:lstStyle/>
        <a:p>
          <a:endParaRPr lang="id-ID"/>
        </a:p>
      </dgm:t>
    </dgm:pt>
    <dgm:pt modelId="{9F8A76AB-5DC0-45FF-847E-58D60DFB17E4}">
      <dgm:prSet phldrT="[Text]"/>
      <dgm:spPr/>
      <dgm:t>
        <a:bodyPr/>
        <a:lstStyle/>
        <a:p>
          <a:r>
            <a:rPr lang="en-US" dirty="0"/>
            <a:t>PTK</a:t>
          </a:r>
          <a:endParaRPr lang="id-ID" dirty="0"/>
        </a:p>
      </dgm:t>
    </dgm:pt>
    <dgm:pt modelId="{5D1C336C-F830-4BDF-96BC-A7C9D78D4BAE}" type="parTrans" cxnId="{186B8B69-D218-495B-8391-C86C0ED21CED}">
      <dgm:prSet/>
      <dgm:spPr/>
      <dgm:t>
        <a:bodyPr/>
        <a:lstStyle/>
        <a:p>
          <a:endParaRPr lang="id-ID"/>
        </a:p>
      </dgm:t>
    </dgm:pt>
    <dgm:pt modelId="{7022DAB3-0579-4FF0-92D4-08BF09175C5B}" type="sibTrans" cxnId="{186B8B69-D218-495B-8391-C86C0ED21CED}">
      <dgm:prSet/>
      <dgm:spPr/>
      <dgm:t>
        <a:bodyPr/>
        <a:lstStyle/>
        <a:p>
          <a:endParaRPr lang="id-ID"/>
        </a:p>
      </dgm:t>
    </dgm:pt>
    <dgm:pt modelId="{D0DC04FB-B3B5-4489-B64C-AEAE813AF2B0}">
      <dgm:prSet phldrT="[Text]"/>
      <dgm:spPr/>
      <dgm:t>
        <a:bodyPr/>
        <a:lstStyle/>
        <a:p>
          <a:r>
            <a:rPr lang="en-US" dirty="0" err="1"/>
            <a:t>Sarpras</a:t>
          </a:r>
          <a:endParaRPr lang="id-ID" dirty="0"/>
        </a:p>
      </dgm:t>
    </dgm:pt>
    <dgm:pt modelId="{1BB72939-2598-4238-9331-BB3E6784263F}" type="parTrans" cxnId="{E153E467-BD5F-48D8-A0F7-CED0C0B508B0}">
      <dgm:prSet/>
      <dgm:spPr/>
      <dgm:t>
        <a:bodyPr/>
        <a:lstStyle/>
        <a:p>
          <a:endParaRPr lang="id-ID"/>
        </a:p>
      </dgm:t>
    </dgm:pt>
    <dgm:pt modelId="{1273C52A-F8BB-4E15-8D15-23854061B245}" type="sibTrans" cxnId="{E153E467-BD5F-48D8-A0F7-CED0C0B508B0}">
      <dgm:prSet/>
      <dgm:spPr/>
      <dgm:t>
        <a:bodyPr/>
        <a:lstStyle/>
        <a:p>
          <a:endParaRPr lang="id-ID"/>
        </a:p>
      </dgm:t>
    </dgm:pt>
    <dgm:pt modelId="{4B645F07-D149-44A7-906E-B41195EDBB24}">
      <dgm:prSet phldrT="[Text]"/>
      <dgm:spPr/>
      <dgm:t>
        <a:bodyPr/>
        <a:lstStyle/>
        <a:p>
          <a:r>
            <a:rPr lang="en-US" dirty="0"/>
            <a:t>Isi</a:t>
          </a:r>
          <a:endParaRPr lang="id-ID" dirty="0"/>
        </a:p>
      </dgm:t>
    </dgm:pt>
    <dgm:pt modelId="{4D2B484B-2F0C-4B92-ABF3-25FA81A640A8}" type="parTrans" cxnId="{8E028D70-0E65-46FE-859B-D9F2397A6402}">
      <dgm:prSet/>
      <dgm:spPr/>
      <dgm:t>
        <a:bodyPr/>
        <a:lstStyle/>
        <a:p>
          <a:endParaRPr lang="id-ID"/>
        </a:p>
      </dgm:t>
    </dgm:pt>
    <dgm:pt modelId="{CE22AAA2-72C5-4DB9-B3C0-8E04E1EEE785}" type="sibTrans" cxnId="{8E028D70-0E65-46FE-859B-D9F2397A6402}">
      <dgm:prSet/>
      <dgm:spPr/>
      <dgm:t>
        <a:bodyPr/>
        <a:lstStyle/>
        <a:p>
          <a:endParaRPr lang="id-ID"/>
        </a:p>
      </dgm:t>
    </dgm:pt>
    <dgm:pt modelId="{B33E843E-A7F9-4620-A503-6E78BE1CD9D7}">
      <dgm:prSet phldrT="[Text]"/>
      <dgm:spPr/>
      <dgm:t>
        <a:bodyPr/>
        <a:lstStyle/>
        <a:p>
          <a:r>
            <a:rPr lang="en-US" dirty="0" err="1"/>
            <a:t>Pengelolaan</a:t>
          </a:r>
          <a:endParaRPr lang="id-ID" dirty="0"/>
        </a:p>
      </dgm:t>
    </dgm:pt>
    <dgm:pt modelId="{378B4E36-459A-4E40-83C7-2031E33CC48D}" type="parTrans" cxnId="{D57B082F-B3D8-4892-A451-211465A1375E}">
      <dgm:prSet/>
      <dgm:spPr/>
      <dgm:t>
        <a:bodyPr/>
        <a:lstStyle/>
        <a:p>
          <a:endParaRPr lang="id-ID"/>
        </a:p>
      </dgm:t>
    </dgm:pt>
    <dgm:pt modelId="{849EE732-8CC7-4230-92DA-E5394F72E109}" type="sibTrans" cxnId="{D57B082F-B3D8-4892-A451-211465A1375E}">
      <dgm:prSet/>
      <dgm:spPr/>
      <dgm:t>
        <a:bodyPr/>
        <a:lstStyle/>
        <a:p>
          <a:endParaRPr lang="id-ID"/>
        </a:p>
      </dgm:t>
    </dgm:pt>
    <dgm:pt modelId="{C2D7E49A-A721-4C99-8BFB-8C1E1CE03F49}">
      <dgm:prSet phldrT="[Text]"/>
      <dgm:spPr/>
      <dgm:t>
        <a:bodyPr/>
        <a:lstStyle/>
        <a:p>
          <a:r>
            <a:rPr lang="en-US" dirty="0" err="1"/>
            <a:t>Pembiayaan</a:t>
          </a:r>
          <a:endParaRPr lang="id-ID" dirty="0"/>
        </a:p>
      </dgm:t>
    </dgm:pt>
    <dgm:pt modelId="{766D0DA4-1D15-4F5E-8D3B-4AA1546EA6C3}" type="parTrans" cxnId="{E9C52C05-D386-40FD-B2CA-A3186B986DCC}">
      <dgm:prSet/>
      <dgm:spPr/>
      <dgm:t>
        <a:bodyPr/>
        <a:lstStyle/>
        <a:p>
          <a:endParaRPr lang="id-ID"/>
        </a:p>
      </dgm:t>
    </dgm:pt>
    <dgm:pt modelId="{FEBE6ECC-5A36-4029-882A-737207E26712}" type="sibTrans" cxnId="{E9C52C05-D386-40FD-B2CA-A3186B986DCC}">
      <dgm:prSet/>
      <dgm:spPr/>
      <dgm:t>
        <a:bodyPr/>
        <a:lstStyle/>
        <a:p>
          <a:endParaRPr lang="id-ID"/>
        </a:p>
      </dgm:t>
    </dgm:pt>
    <dgm:pt modelId="{87C47832-5456-4AAF-BC33-A23E7A4FA2FF}" type="pres">
      <dgm:prSet presAssocID="{F063F261-40BF-48D0-B2EC-C397EC36A1E0}" presName="Name0" presStyleCnt="0">
        <dgm:presLayoutVars>
          <dgm:dir/>
          <dgm:animLvl val="lvl"/>
          <dgm:resizeHandles val="exact"/>
        </dgm:presLayoutVars>
      </dgm:prSet>
      <dgm:spPr/>
    </dgm:pt>
    <dgm:pt modelId="{B822975E-8D9D-4124-AC38-E3AF17BF6E19}" type="pres">
      <dgm:prSet presAssocID="{F063F261-40BF-48D0-B2EC-C397EC36A1E0}" presName="tSp" presStyleCnt="0"/>
      <dgm:spPr/>
    </dgm:pt>
    <dgm:pt modelId="{E581ED15-60D5-4146-AE37-59DFEDA02099}" type="pres">
      <dgm:prSet presAssocID="{F063F261-40BF-48D0-B2EC-C397EC36A1E0}" presName="bSp" presStyleCnt="0"/>
      <dgm:spPr/>
    </dgm:pt>
    <dgm:pt modelId="{51E7F3D9-DEC8-4220-871C-C1E5337A3670}" type="pres">
      <dgm:prSet presAssocID="{F063F261-40BF-48D0-B2EC-C397EC36A1E0}" presName="process" presStyleCnt="0"/>
      <dgm:spPr/>
    </dgm:pt>
    <dgm:pt modelId="{2C3E7C73-B107-4898-B747-46251BAA0E4F}" type="pres">
      <dgm:prSet presAssocID="{289F2CBE-63B0-4500-8010-0D18EAE752D8}" presName="composite1" presStyleCnt="0"/>
      <dgm:spPr/>
    </dgm:pt>
    <dgm:pt modelId="{F64D21AB-C118-4A86-838A-5A7A692EC4BD}" type="pres">
      <dgm:prSet presAssocID="{289F2CBE-63B0-4500-8010-0D18EAE752D8}" presName="dummyNode1" presStyleLbl="node1" presStyleIdx="0" presStyleCnt="3"/>
      <dgm:spPr/>
    </dgm:pt>
    <dgm:pt modelId="{C205C984-24C8-4988-A7F6-B4D1A7140446}" type="pres">
      <dgm:prSet presAssocID="{289F2CBE-63B0-4500-8010-0D18EAE752D8}" presName="childNode1" presStyleLbl="bgAcc1" presStyleIdx="0" presStyleCnt="3">
        <dgm:presLayoutVars>
          <dgm:bulletEnabled val="1"/>
        </dgm:presLayoutVars>
      </dgm:prSet>
      <dgm:spPr/>
    </dgm:pt>
    <dgm:pt modelId="{ABC5E6E4-4E0D-487F-AE69-0CCA1AC0C717}" type="pres">
      <dgm:prSet presAssocID="{289F2CBE-63B0-4500-8010-0D18EAE752D8}" presName="childNode1tx" presStyleLbl="bgAcc1" presStyleIdx="0" presStyleCnt="3">
        <dgm:presLayoutVars>
          <dgm:bulletEnabled val="1"/>
        </dgm:presLayoutVars>
      </dgm:prSet>
      <dgm:spPr/>
    </dgm:pt>
    <dgm:pt modelId="{41D4FBD3-B839-42BB-AD3A-4CF9479A60D1}" type="pres">
      <dgm:prSet presAssocID="{289F2CBE-63B0-4500-8010-0D18EAE752D8}" presName="parentNode1" presStyleLbl="node1" presStyleIdx="0" presStyleCnt="3">
        <dgm:presLayoutVars>
          <dgm:chMax val="1"/>
          <dgm:bulletEnabled val="1"/>
        </dgm:presLayoutVars>
      </dgm:prSet>
      <dgm:spPr/>
    </dgm:pt>
    <dgm:pt modelId="{89A02943-86B8-43EA-AE87-FB8A45B8438E}" type="pres">
      <dgm:prSet presAssocID="{289F2CBE-63B0-4500-8010-0D18EAE752D8}" presName="connSite1" presStyleCnt="0"/>
      <dgm:spPr/>
    </dgm:pt>
    <dgm:pt modelId="{4DC659E9-2170-4DAB-BFFA-52D8D04107D4}" type="pres">
      <dgm:prSet presAssocID="{D2DACD4D-0404-4D62-8210-49D44EB2ABBA}" presName="Name9" presStyleLbl="sibTrans2D1" presStyleIdx="0" presStyleCnt="2"/>
      <dgm:spPr/>
    </dgm:pt>
    <dgm:pt modelId="{AB324E8F-65FA-4F04-9FC0-740BE21D0CCF}" type="pres">
      <dgm:prSet presAssocID="{E084CCCD-98EF-4D42-995E-EA1A7DDE5410}" presName="composite2" presStyleCnt="0"/>
      <dgm:spPr/>
    </dgm:pt>
    <dgm:pt modelId="{7EEB6B1B-0DF3-462A-918B-4F37068822F6}" type="pres">
      <dgm:prSet presAssocID="{E084CCCD-98EF-4D42-995E-EA1A7DDE5410}" presName="dummyNode2" presStyleLbl="node1" presStyleIdx="0" presStyleCnt="3"/>
      <dgm:spPr/>
    </dgm:pt>
    <dgm:pt modelId="{4D65A0DD-A329-4F41-AD18-4D8093BD1360}" type="pres">
      <dgm:prSet presAssocID="{E084CCCD-98EF-4D42-995E-EA1A7DDE5410}" presName="childNode2" presStyleLbl="bgAcc1" presStyleIdx="1" presStyleCnt="3">
        <dgm:presLayoutVars>
          <dgm:bulletEnabled val="1"/>
        </dgm:presLayoutVars>
      </dgm:prSet>
      <dgm:spPr/>
    </dgm:pt>
    <dgm:pt modelId="{CE923A80-E8D2-489D-8881-493509EF7018}" type="pres">
      <dgm:prSet presAssocID="{E084CCCD-98EF-4D42-995E-EA1A7DDE5410}" presName="childNode2tx" presStyleLbl="bgAcc1" presStyleIdx="1" presStyleCnt="3">
        <dgm:presLayoutVars>
          <dgm:bulletEnabled val="1"/>
        </dgm:presLayoutVars>
      </dgm:prSet>
      <dgm:spPr/>
    </dgm:pt>
    <dgm:pt modelId="{04B5BA98-2FBD-4132-890C-98EFA8A45541}" type="pres">
      <dgm:prSet presAssocID="{E084CCCD-98EF-4D42-995E-EA1A7DDE5410}" presName="parentNode2" presStyleLbl="node1" presStyleIdx="1" presStyleCnt="3">
        <dgm:presLayoutVars>
          <dgm:chMax val="0"/>
          <dgm:bulletEnabled val="1"/>
        </dgm:presLayoutVars>
      </dgm:prSet>
      <dgm:spPr/>
    </dgm:pt>
    <dgm:pt modelId="{2486193D-65DC-432F-92AF-9647A59D672F}" type="pres">
      <dgm:prSet presAssocID="{E084CCCD-98EF-4D42-995E-EA1A7DDE5410}" presName="connSite2" presStyleCnt="0"/>
      <dgm:spPr/>
    </dgm:pt>
    <dgm:pt modelId="{60C5F912-AF6B-448A-8C3B-F864B2BAECD8}" type="pres">
      <dgm:prSet presAssocID="{5776C10C-9DBC-439A-9797-DADD150BFDA6}" presName="Name18" presStyleLbl="sibTrans2D1" presStyleIdx="1" presStyleCnt="2"/>
      <dgm:spPr/>
    </dgm:pt>
    <dgm:pt modelId="{15E2C297-9FAD-45F9-B8A1-948BE4E08267}" type="pres">
      <dgm:prSet presAssocID="{6F82C44C-4F5F-453F-A150-D897D77DF519}" presName="composite1" presStyleCnt="0"/>
      <dgm:spPr/>
    </dgm:pt>
    <dgm:pt modelId="{52C10772-6B0B-445D-996F-69B2C64BB5FD}" type="pres">
      <dgm:prSet presAssocID="{6F82C44C-4F5F-453F-A150-D897D77DF519}" presName="dummyNode1" presStyleLbl="node1" presStyleIdx="1" presStyleCnt="3"/>
      <dgm:spPr/>
    </dgm:pt>
    <dgm:pt modelId="{522DFAA5-50FE-480F-A855-A633D9D6EF43}" type="pres">
      <dgm:prSet presAssocID="{6F82C44C-4F5F-453F-A150-D897D77DF519}" presName="childNode1" presStyleLbl="bgAcc1" presStyleIdx="2" presStyleCnt="3">
        <dgm:presLayoutVars>
          <dgm:bulletEnabled val="1"/>
        </dgm:presLayoutVars>
      </dgm:prSet>
      <dgm:spPr/>
    </dgm:pt>
    <dgm:pt modelId="{5BC33EE5-E481-44DD-A784-E458305A7B3F}" type="pres">
      <dgm:prSet presAssocID="{6F82C44C-4F5F-453F-A150-D897D77DF519}" presName="childNode1tx" presStyleLbl="bgAcc1" presStyleIdx="2" presStyleCnt="3">
        <dgm:presLayoutVars>
          <dgm:bulletEnabled val="1"/>
        </dgm:presLayoutVars>
      </dgm:prSet>
      <dgm:spPr/>
    </dgm:pt>
    <dgm:pt modelId="{2AD96B6D-4A90-4008-BB56-D4BA35262B36}" type="pres">
      <dgm:prSet presAssocID="{6F82C44C-4F5F-453F-A150-D897D77DF519}" presName="parentNode1" presStyleLbl="node1" presStyleIdx="2" presStyleCnt="3">
        <dgm:presLayoutVars>
          <dgm:chMax val="1"/>
          <dgm:bulletEnabled val="1"/>
        </dgm:presLayoutVars>
      </dgm:prSet>
      <dgm:spPr/>
    </dgm:pt>
    <dgm:pt modelId="{2D465F4C-B166-44A6-92E4-F9BF84A7855A}" type="pres">
      <dgm:prSet presAssocID="{6F82C44C-4F5F-453F-A150-D897D77DF519}" presName="connSite1" presStyleCnt="0"/>
      <dgm:spPr/>
    </dgm:pt>
  </dgm:ptLst>
  <dgm:cxnLst>
    <dgm:cxn modelId="{E9C52C05-D386-40FD-B2CA-A3186B986DCC}" srcId="{6F82C44C-4F5F-453F-A150-D897D77DF519}" destId="{C2D7E49A-A721-4C99-8BFB-8C1E1CE03F49}" srcOrd="3" destOrd="0" parTransId="{766D0DA4-1D15-4F5E-8D3B-4AA1546EA6C3}" sibTransId="{FEBE6ECC-5A36-4029-882A-737207E26712}"/>
    <dgm:cxn modelId="{DFDC2610-0BDA-476A-94E1-D883DBC8CD4B}" type="presOf" srcId="{F063F261-40BF-48D0-B2EC-C397EC36A1E0}" destId="{87C47832-5456-4AAF-BC33-A23E7A4FA2FF}" srcOrd="0" destOrd="0" presId="urn:microsoft.com/office/officeart/2005/8/layout/hProcess4"/>
    <dgm:cxn modelId="{19A96310-858A-4723-8594-DC5D51C739CE}" type="presOf" srcId="{F4816FAC-0B32-4CE8-92A7-5837A71C07FE}" destId="{4D65A0DD-A329-4F41-AD18-4D8093BD1360}" srcOrd="0" destOrd="2" presId="urn:microsoft.com/office/officeart/2005/8/layout/hProcess4"/>
    <dgm:cxn modelId="{50539716-D7A9-4FD0-8FF7-3F762B72676C}" type="presOf" srcId="{31C82525-828D-40FE-89EF-13C28507B6E8}" destId="{C205C984-24C8-4988-A7F6-B4D1A7140446}" srcOrd="0" destOrd="0" presId="urn:microsoft.com/office/officeart/2005/8/layout/hProcess4"/>
    <dgm:cxn modelId="{8B485820-7C3E-43AC-B963-63B1E98C81C3}" type="presOf" srcId="{D2DACD4D-0404-4D62-8210-49D44EB2ABBA}" destId="{4DC659E9-2170-4DAB-BFFA-52D8D04107D4}" srcOrd="0" destOrd="0" presId="urn:microsoft.com/office/officeart/2005/8/layout/hProcess4"/>
    <dgm:cxn modelId="{D57B082F-B3D8-4892-A451-211465A1375E}" srcId="{6F82C44C-4F5F-453F-A150-D897D77DF519}" destId="{B33E843E-A7F9-4620-A503-6E78BE1CD9D7}" srcOrd="2" destOrd="0" parTransId="{378B4E36-459A-4E40-83C7-2031E33CC48D}" sibTransId="{849EE732-8CC7-4230-92DA-E5394F72E109}"/>
    <dgm:cxn modelId="{7A1A8463-A7F6-403E-96DC-7AF769EA221F}" type="presOf" srcId="{4B645F07-D149-44A7-906E-B41195EDBB24}" destId="{4D65A0DD-A329-4F41-AD18-4D8093BD1360}" srcOrd="0" destOrd="0" presId="urn:microsoft.com/office/officeart/2005/8/layout/hProcess4"/>
    <dgm:cxn modelId="{07AACC43-EA41-4C95-902D-6A156D137CCA}" type="presOf" srcId="{C2D7E49A-A721-4C99-8BFB-8C1E1CE03F49}" destId="{5BC33EE5-E481-44DD-A784-E458305A7B3F}" srcOrd="1" destOrd="3" presId="urn:microsoft.com/office/officeart/2005/8/layout/hProcess4"/>
    <dgm:cxn modelId="{FB894965-0CE3-4A25-A067-031E38D4800C}" type="presOf" srcId="{4B645F07-D149-44A7-906E-B41195EDBB24}" destId="{CE923A80-E8D2-489D-8881-493509EF7018}" srcOrd="1" destOrd="0" presId="urn:microsoft.com/office/officeart/2005/8/layout/hProcess4"/>
    <dgm:cxn modelId="{E153E467-BD5F-48D8-A0F7-CED0C0B508B0}" srcId="{6F82C44C-4F5F-453F-A150-D897D77DF519}" destId="{D0DC04FB-B3B5-4489-B64C-AEAE813AF2B0}" srcOrd="1" destOrd="0" parTransId="{1BB72939-2598-4238-9331-BB3E6784263F}" sibTransId="{1273C52A-F8BB-4E15-8D15-23854061B245}"/>
    <dgm:cxn modelId="{FE661768-651A-4C18-AC39-D9686F980738}" type="presOf" srcId="{289F2CBE-63B0-4500-8010-0D18EAE752D8}" destId="{41D4FBD3-B839-42BB-AD3A-4CF9479A60D1}" srcOrd="0" destOrd="0" presId="urn:microsoft.com/office/officeart/2005/8/layout/hProcess4"/>
    <dgm:cxn modelId="{186B8B69-D218-495B-8391-C86C0ED21CED}" srcId="{6F82C44C-4F5F-453F-A150-D897D77DF519}" destId="{9F8A76AB-5DC0-45FF-847E-58D60DFB17E4}" srcOrd="0" destOrd="0" parTransId="{5D1C336C-F830-4BDF-96BC-A7C9D78D4BAE}" sibTransId="{7022DAB3-0579-4FF0-92D4-08BF09175C5B}"/>
    <dgm:cxn modelId="{9620144C-0179-4B49-A6AF-A901122040A8}" srcId="{E084CCCD-98EF-4D42-995E-EA1A7DDE5410}" destId="{F4816FAC-0B32-4CE8-92A7-5837A71C07FE}" srcOrd="2" destOrd="0" parTransId="{D9DF7770-D858-48E3-99AC-B1AF172B3C14}" sibTransId="{8D88AB1B-BB47-451E-9516-B77BBCD6579D}"/>
    <dgm:cxn modelId="{8E028D70-0E65-46FE-859B-D9F2397A6402}" srcId="{E084CCCD-98EF-4D42-995E-EA1A7DDE5410}" destId="{4B645F07-D149-44A7-906E-B41195EDBB24}" srcOrd="0" destOrd="0" parTransId="{4D2B484B-2F0C-4B92-ABF3-25FA81A640A8}" sibTransId="{CE22AAA2-72C5-4DB9-B3C0-8E04E1EEE785}"/>
    <dgm:cxn modelId="{8596CE8E-B660-42E8-A452-B3E50E8C5AA5}" srcId="{F063F261-40BF-48D0-B2EC-C397EC36A1E0}" destId="{6F82C44C-4F5F-453F-A150-D897D77DF519}" srcOrd="2" destOrd="0" parTransId="{1ADF0545-98FA-407F-96C4-238BE98DAB3A}" sibTransId="{280FFA2D-B65D-44D5-A2E2-FC63C179EEE9}"/>
    <dgm:cxn modelId="{E6570091-565B-4D75-AC39-F62AF37EAAA6}" srcId="{E084CCCD-98EF-4D42-995E-EA1A7DDE5410}" destId="{B6435A5D-6C58-4654-B1F2-2E167E39D92D}" srcOrd="1" destOrd="0" parTransId="{CF4B33AF-E77B-4496-85E9-845F97DC4EED}" sibTransId="{473D98A6-6DAC-4B19-9C35-01D5AE3ED3B6}"/>
    <dgm:cxn modelId="{F66DBF95-CA08-4351-87F9-032C55BD97EF}" type="presOf" srcId="{F4816FAC-0B32-4CE8-92A7-5837A71C07FE}" destId="{CE923A80-E8D2-489D-8881-493509EF7018}" srcOrd="1" destOrd="2" presId="urn:microsoft.com/office/officeart/2005/8/layout/hProcess4"/>
    <dgm:cxn modelId="{B43A60A6-E90B-43C4-B199-DD5C41AEB40A}" srcId="{F063F261-40BF-48D0-B2EC-C397EC36A1E0}" destId="{289F2CBE-63B0-4500-8010-0D18EAE752D8}" srcOrd="0" destOrd="0" parTransId="{1BE37A19-5C83-4356-AA03-303D50E26478}" sibTransId="{D2DACD4D-0404-4D62-8210-49D44EB2ABBA}"/>
    <dgm:cxn modelId="{5951C0A8-04CB-4C1C-B31E-19A9B7940190}" srcId="{289F2CBE-63B0-4500-8010-0D18EAE752D8}" destId="{31C82525-828D-40FE-89EF-13C28507B6E8}" srcOrd="0" destOrd="0" parTransId="{17B326A9-EF3C-4C94-B964-0388E2ABC6E9}" sibTransId="{E09C8284-8BB9-4454-8A2F-C498327A2D9E}"/>
    <dgm:cxn modelId="{7DC07DAA-370C-4205-A9CF-5F9A832D3333}" type="presOf" srcId="{D0DC04FB-B3B5-4489-B64C-AEAE813AF2B0}" destId="{5BC33EE5-E481-44DD-A784-E458305A7B3F}" srcOrd="1" destOrd="1" presId="urn:microsoft.com/office/officeart/2005/8/layout/hProcess4"/>
    <dgm:cxn modelId="{0445A4BA-CE17-4099-8BC2-06E7C444C3AC}" type="presOf" srcId="{B33E843E-A7F9-4620-A503-6E78BE1CD9D7}" destId="{522DFAA5-50FE-480F-A855-A633D9D6EF43}" srcOrd="0" destOrd="2" presId="urn:microsoft.com/office/officeart/2005/8/layout/hProcess4"/>
    <dgm:cxn modelId="{4ED7C2CB-83D8-476D-8550-F9E0C0F72C48}" type="presOf" srcId="{5776C10C-9DBC-439A-9797-DADD150BFDA6}" destId="{60C5F912-AF6B-448A-8C3B-F864B2BAECD8}" srcOrd="0" destOrd="0" presId="urn:microsoft.com/office/officeart/2005/8/layout/hProcess4"/>
    <dgm:cxn modelId="{AF8369CC-9DE8-4475-9A87-1FA4F99583B1}" type="presOf" srcId="{9F8A76AB-5DC0-45FF-847E-58D60DFB17E4}" destId="{5BC33EE5-E481-44DD-A784-E458305A7B3F}" srcOrd="1" destOrd="0" presId="urn:microsoft.com/office/officeart/2005/8/layout/hProcess4"/>
    <dgm:cxn modelId="{88E61AD7-671E-4FD0-ADA3-BF1E9482EE92}" type="presOf" srcId="{9F8A76AB-5DC0-45FF-847E-58D60DFB17E4}" destId="{522DFAA5-50FE-480F-A855-A633D9D6EF43}" srcOrd="0" destOrd="0" presId="urn:microsoft.com/office/officeart/2005/8/layout/hProcess4"/>
    <dgm:cxn modelId="{BA730EDD-10E6-4B9B-A4AD-7BAF358C91F8}" type="presOf" srcId="{C2D7E49A-A721-4C99-8BFB-8C1E1CE03F49}" destId="{522DFAA5-50FE-480F-A855-A633D9D6EF43}" srcOrd="0" destOrd="3" presId="urn:microsoft.com/office/officeart/2005/8/layout/hProcess4"/>
    <dgm:cxn modelId="{AAACD2DE-C288-4C68-A072-355DF8314D34}" type="presOf" srcId="{E084CCCD-98EF-4D42-995E-EA1A7DDE5410}" destId="{04B5BA98-2FBD-4132-890C-98EFA8A45541}" srcOrd="0" destOrd="0" presId="urn:microsoft.com/office/officeart/2005/8/layout/hProcess4"/>
    <dgm:cxn modelId="{DEE78FE4-7CC4-4311-8D19-0ED89705C6E1}" type="presOf" srcId="{B33E843E-A7F9-4620-A503-6E78BE1CD9D7}" destId="{5BC33EE5-E481-44DD-A784-E458305A7B3F}" srcOrd="1" destOrd="2" presId="urn:microsoft.com/office/officeart/2005/8/layout/hProcess4"/>
    <dgm:cxn modelId="{8A6CFCE7-A1FF-4FF7-BA94-854AEE28FC52}" type="presOf" srcId="{B6435A5D-6C58-4654-B1F2-2E167E39D92D}" destId="{CE923A80-E8D2-489D-8881-493509EF7018}" srcOrd="1" destOrd="1" presId="urn:microsoft.com/office/officeart/2005/8/layout/hProcess4"/>
    <dgm:cxn modelId="{F2B360E8-F5FD-42AF-91B0-814275B3DABE}" type="presOf" srcId="{6F82C44C-4F5F-453F-A150-D897D77DF519}" destId="{2AD96B6D-4A90-4008-BB56-D4BA35262B36}" srcOrd="0" destOrd="0" presId="urn:microsoft.com/office/officeart/2005/8/layout/hProcess4"/>
    <dgm:cxn modelId="{9032D3EA-FD1B-4580-9381-DBAB68B8284C}" type="presOf" srcId="{31C82525-828D-40FE-89EF-13C28507B6E8}" destId="{ABC5E6E4-4E0D-487F-AE69-0CCA1AC0C717}" srcOrd="1" destOrd="0" presId="urn:microsoft.com/office/officeart/2005/8/layout/hProcess4"/>
    <dgm:cxn modelId="{100AFFEB-B11B-4714-9F3C-07B4C771D183}" type="presOf" srcId="{D0DC04FB-B3B5-4489-B64C-AEAE813AF2B0}" destId="{522DFAA5-50FE-480F-A855-A633D9D6EF43}" srcOrd="0" destOrd="1" presId="urn:microsoft.com/office/officeart/2005/8/layout/hProcess4"/>
    <dgm:cxn modelId="{D836C0F3-41E9-42D6-B707-21DEF6FC90A1}" srcId="{F063F261-40BF-48D0-B2EC-C397EC36A1E0}" destId="{E084CCCD-98EF-4D42-995E-EA1A7DDE5410}" srcOrd="1" destOrd="0" parTransId="{AF8F6B65-D400-4C61-B51E-764A0D7B8AAC}" sibTransId="{5776C10C-9DBC-439A-9797-DADD150BFDA6}"/>
    <dgm:cxn modelId="{B195C1F8-73C8-4357-B86A-A64744F8802F}" type="presOf" srcId="{B6435A5D-6C58-4654-B1F2-2E167E39D92D}" destId="{4D65A0DD-A329-4F41-AD18-4D8093BD1360}" srcOrd="0" destOrd="1" presId="urn:microsoft.com/office/officeart/2005/8/layout/hProcess4"/>
    <dgm:cxn modelId="{CD77D47F-AC8F-44F3-98C8-FC294B5E9219}" type="presParOf" srcId="{87C47832-5456-4AAF-BC33-A23E7A4FA2FF}" destId="{B822975E-8D9D-4124-AC38-E3AF17BF6E19}" srcOrd="0" destOrd="0" presId="urn:microsoft.com/office/officeart/2005/8/layout/hProcess4"/>
    <dgm:cxn modelId="{DBA7ADFB-9E49-47CD-96C8-623E88F93CE4}" type="presParOf" srcId="{87C47832-5456-4AAF-BC33-A23E7A4FA2FF}" destId="{E581ED15-60D5-4146-AE37-59DFEDA02099}" srcOrd="1" destOrd="0" presId="urn:microsoft.com/office/officeart/2005/8/layout/hProcess4"/>
    <dgm:cxn modelId="{AA279088-1247-4C6D-B36F-5268DF582D51}" type="presParOf" srcId="{87C47832-5456-4AAF-BC33-A23E7A4FA2FF}" destId="{51E7F3D9-DEC8-4220-871C-C1E5337A3670}" srcOrd="2" destOrd="0" presId="urn:microsoft.com/office/officeart/2005/8/layout/hProcess4"/>
    <dgm:cxn modelId="{EC79CC38-5EBB-46D0-8A7F-0AFA9A216E51}" type="presParOf" srcId="{51E7F3D9-DEC8-4220-871C-C1E5337A3670}" destId="{2C3E7C73-B107-4898-B747-46251BAA0E4F}" srcOrd="0" destOrd="0" presId="urn:microsoft.com/office/officeart/2005/8/layout/hProcess4"/>
    <dgm:cxn modelId="{B8972360-C4BA-40D6-9004-5D305982580E}" type="presParOf" srcId="{2C3E7C73-B107-4898-B747-46251BAA0E4F}" destId="{F64D21AB-C118-4A86-838A-5A7A692EC4BD}" srcOrd="0" destOrd="0" presId="urn:microsoft.com/office/officeart/2005/8/layout/hProcess4"/>
    <dgm:cxn modelId="{22707DE5-31B4-428E-AE86-FF7B40394B4A}" type="presParOf" srcId="{2C3E7C73-B107-4898-B747-46251BAA0E4F}" destId="{C205C984-24C8-4988-A7F6-B4D1A7140446}" srcOrd="1" destOrd="0" presId="urn:microsoft.com/office/officeart/2005/8/layout/hProcess4"/>
    <dgm:cxn modelId="{1207503F-02E3-4795-9914-F22719EE17A4}" type="presParOf" srcId="{2C3E7C73-B107-4898-B747-46251BAA0E4F}" destId="{ABC5E6E4-4E0D-487F-AE69-0CCA1AC0C717}" srcOrd="2" destOrd="0" presId="urn:microsoft.com/office/officeart/2005/8/layout/hProcess4"/>
    <dgm:cxn modelId="{923DDB0F-ACCA-408D-92AF-F935F1FE245C}" type="presParOf" srcId="{2C3E7C73-B107-4898-B747-46251BAA0E4F}" destId="{41D4FBD3-B839-42BB-AD3A-4CF9479A60D1}" srcOrd="3" destOrd="0" presId="urn:microsoft.com/office/officeart/2005/8/layout/hProcess4"/>
    <dgm:cxn modelId="{EAB8146B-F3CA-4D37-BF88-7136CF2866D9}" type="presParOf" srcId="{2C3E7C73-B107-4898-B747-46251BAA0E4F}" destId="{89A02943-86B8-43EA-AE87-FB8A45B8438E}" srcOrd="4" destOrd="0" presId="urn:microsoft.com/office/officeart/2005/8/layout/hProcess4"/>
    <dgm:cxn modelId="{2C76A9EF-A326-45A2-A684-175FEC789494}" type="presParOf" srcId="{51E7F3D9-DEC8-4220-871C-C1E5337A3670}" destId="{4DC659E9-2170-4DAB-BFFA-52D8D04107D4}" srcOrd="1" destOrd="0" presId="urn:microsoft.com/office/officeart/2005/8/layout/hProcess4"/>
    <dgm:cxn modelId="{969D60D0-2733-4094-927C-152188C8AD8C}" type="presParOf" srcId="{51E7F3D9-DEC8-4220-871C-C1E5337A3670}" destId="{AB324E8F-65FA-4F04-9FC0-740BE21D0CCF}" srcOrd="2" destOrd="0" presId="urn:microsoft.com/office/officeart/2005/8/layout/hProcess4"/>
    <dgm:cxn modelId="{84FC7873-363F-46EB-80F6-DA3F7509D179}" type="presParOf" srcId="{AB324E8F-65FA-4F04-9FC0-740BE21D0CCF}" destId="{7EEB6B1B-0DF3-462A-918B-4F37068822F6}" srcOrd="0" destOrd="0" presId="urn:microsoft.com/office/officeart/2005/8/layout/hProcess4"/>
    <dgm:cxn modelId="{D96BABC7-C3DD-4CA4-83E2-F8CC830D82AB}" type="presParOf" srcId="{AB324E8F-65FA-4F04-9FC0-740BE21D0CCF}" destId="{4D65A0DD-A329-4F41-AD18-4D8093BD1360}" srcOrd="1" destOrd="0" presId="urn:microsoft.com/office/officeart/2005/8/layout/hProcess4"/>
    <dgm:cxn modelId="{DF5A9741-8BDD-472C-9BDA-8076E9BA0D71}" type="presParOf" srcId="{AB324E8F-65FA-4F04-9FC0-740BE21D0CCF}" destId="{CE923A80-E8D2-489D-8881-493509EF7018}" srcOrd="2" destOrd="0" presId="urn:microsoft.com/office/officeart/2005/8/layout/hProcess4"/>
    <dgm:cxn modelId="{BFF54CB2-EA3D-4061-9455-29D95B741532}" type="presParOf" srcId="{AB324E8F-65FA-4F04-9FC0-740BE21D0CCF}" destId="{04B5BA98-2FBD-4132-890C-98EFA8A45541}" srcOrd="3" destOrd="0" presId="urn:microsoft.com/office/officeart/2005/8/layout/hProcess4"/>
    <dgm:cxn modelId="{399A6255-94FB-4D43-8EEF-0B1BDE1ED844}" type="presParOf" srcId="{AB324E8F-65FA-4F04-9FC0-740BE21D0CCF}" destId="{2486193D-65DC-432F-92AF-9647A59D672F}" srcOrd="4" destOrd="0" presId="urn:microsoft.com/office/officeart/2005/8/layout/hProcess4"/>
    <dgm:cxn modelId="{AAB110EC-51ED-4E75-BBCC-975A7A90D678}" type="presParOf" srcId="{51E7F3D9-DEC8-4220-871C-C1E5337A3670}" destId="{60C5F912-AF6B-448A-8C3B-F864B2BAECD8}" srcOrd="3" destOrd="0" presId="urn:microsoft.com/office/officeart/2005/8/layout/hProcess4"/>
    <dgm:cxn modelId="{ED1812EB-EAA0-48FD-9D8C-1E4C2EED032E}" type="presParOf" srcId="{51E7F3D9-DEC8-4220-871C-C1E5337A3670}" destId="{15E2C297-9FAD-45F9-B8A1-948BE4E08267}" srcOrd="4" destOrd="0" presId="urn:microsoft.com/office/officeart/2005/8/layout/hProcess4"/>
    <dgm:cxn modelId="{7516CEC2-D4C7-4DA8-ACF0-DFD154496ABF}" type="presParOf" srcId="{15E2C297-9FAD-45F9-B8A1-948BE4E08267}" destId="{52C10772-6B0B-445D-996F-69B2C64BB5FD}" srcOrd="0" destOrd="0" presId="urn:microsoft.com/office/officeart/2005/8/layout/hProcess4"/>
    <dgm:cxn modelId="{F43E04EA-6B99-4D0C-B6E4-EB745BA0D86E}" type="presParOf" srcId="{15E2C297-9FAD-45F9-B8A1-948BE4E08267}" destId="{522DFAA5-50FE-480F-A855-A633D9D6EF43}" srcOrd="1" destOrd="0" presId="urn:microsoft.com/office/officeart/2005/8/layout/hProcess4"/>
    <dgm:cxn modelId="{557A991D-BF6F-49AB-97A0-CADDAED2C562}" type="presParOf" srcId="{15E2C297-9FAD-45F9-B8A1-948BE4E08267}" destId="{5BC33EE5-E481-44DD-A784-E458305A7B3F}" srcOrd="2" destOrd="0" presId="urn:microsoft.com/office/officeart/2005/8/layout/hProcess4"/>
    <dgm:cxn modelId="{F2A158BC-CD98-4BAA-8EE1-E068823AC2D7}" type="presParOf" srcId="{15E2C297-9FAD-45F9-B8A1-948BE4E08267}" destId="{2AD96B6D-4A90-4008-BB56-D4BA35262B36}" srcOrd="3" destOrd="0" presId="urn:microsoft.com/office/officeart/2005/8/layout/hProcess4"/>
    <dgm:cxn modelId="{C2F1DCC6-8C99-4FCD-AE06-148B18029FB1}" type="presParOf" srcId="{15E2C297-9FAD-45F9-B8A1-948BE4E08267}" destId="{2D465F4C-B166-44A6-92E4-F9BF84A7855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7F204E-93D6-459B-B7C0-28B922666041}" type="doc">
      <dgm:prSet loTypeId="urn:microsoft.com/office/officeart/2005/8/layout/vList4#2" loCatId="list" qsTypeId="urn:microsoft.com/office/officeart/2005/8/quickstyle/3d4" qsCatId="3D" csTypeId="urn:microsoft.com/office/officeart/2005/8/colors/accent0_2" csCatId="mainScheme" phldr="1"/>
      <dgm:spPr/>
      <dgm:t>
        <a:bodyPr/>
        <a:lstStyle/>
        <a:p>
          <a:endParaRPr lang="en-US"/>
        </a:p>
      </dgm:t>
    </dgm:pt>
    <dgm:pt modelId="{0A03DEF5-E368-4174-9B64-BE211D73763C}">
      <dgm:prSet phldrT="[Text]" custT="1"/>
      <dgm:spPr/>
      <dgm:t>
        <a:bodyPr/>
        <a:lstStyle/>
        <a:p>
          <a:r>
            <a:rPr lang="id-ID" sz="3200">
              <a:latin typeface="Calibri" panose="020F0502020204030204" pitchFamily="34" charset="0"/>
              <a:cs typeface="Rockwell"/>
            </a:rPr>
            <a:t>Dalam rangka pengembangan, pemantauan dan pelaporan pencapaian standar nasional pendidikan, dengan PP ini dibentuk </a:t>
          </a:r>
          <a:r>
            <a:rPr lang="id-ID" sz="3200" b="1">
              <a:latin typeface="Calibri" panose="020F0502020204030204" pitchFamily="34" charset="0"/>
              <a:cs typeface="Rockwell"/>
            </a:rPr>
            <a:t>Badan Standar Nasional Pendidikan (BSNP)</a:t>
          </a:r>
          <a:endParaRPr lang="en-US" sz="6600" dirty="0">
            <a:latin typeface="Calibri" panose="020F0502020204030204" pitchFamily="34" charset="0"/>
          </a:endParaRPr>
        </a:p>
      </dgm:t>
    </dgm:pt>
    <dgm:pt modelId="{83C8DE7D-3C24-4CC5-A1A8-301751DC8FA6}" type="parTrans" cxnId="{97C7163C-703D-4DF7-880A-1390B8660DBF}">
      <dgm:prSet/>
      <dgm:spPr/>
      <dgm:t>
        <a:bodyPr/>
        <a:lstStyle/>
        <a:p>
          <a:endParaRPr lang="en-US" sz="2000">
            <a:solidFill>
              <a:schemeClr val="tx1"/>
            </a:solidFill>
            <a:latin typeface="Calibri" panose="020F0502020204030204" pitchFamily="34" charset="0"/>
          </a:endParaRPr>
        </a:p>
      </dgm:t>
    </dgm:pt>
    <dgm:pt modelId="{A133361F-405B-456A-8DBD-1FF70EE5A589}" type="sibTrans" cxnId="{97C7163C-703D-4DF7-880A-1390B8660DBF}">
      <dgm:prSet/>
      <dgm:spPr/>
      <dgm:t>
        <a:bodyPr/>
        <a:lstStyle/>
        <a:p>
          <a:endParaRPr lang="en-US" sz="2000">
            <a:solidFill>
              <a:schemeClr val="tx1"/>
            </a:solidFill>
            <a:latin typeface="Calibri" panose="020F0502020204030204" pitchFamily="34" charset="0"/>
          </a:endParaRPr>
        </a:p>
      </dgm:t>
    </dgm:pt>
    <dgm:pt modelId="{7C8E9925-B8DD-4298-8F98-5C13E70BD702}">
      <dgm:prSet/>
      <dgm:spPr/>
      <dgm:t>
        <a:bodyPr/>
        <a:lstStyle/>
        <a:p>
          <a:r>
            <a:rPr lang="en-US"/>
            <a:t>BSNP adalah badan </a:t>
          </a:r>
          <a:r>
            <a:rPr lang="en-US" b="1"/>
            <a:t>mandiri</a:t>
          </a:r>
          <a:r>
            <a:rPr lang="en-US"/>
            <a:t> dan </a:t>
          </a:r>
          <a:r>
            <a:rPr lang="en-US" b="1"/>
            <a:t>independen</a:t>
          </a:r>
          <a:r>
            <a:rPr lang="en-US"/>
            <a:t> yang bertugas mengembangkan, memantau pelaksanaan, dan mengevaluasi Standar Nasional Pendidikan. – PP 32/2013 Pasal 1 (29)</a:t>
          </a:r>
          <a:endParaRPr lang="en-US" dirty="0"/>
        </a:p>
      </dgm:t>
    </dgm:pt>
    <dgm:pt modelId="{DBB7933A-EDA1-460F-B750-C7E96FC63A44}" type="parTrans" cxnId="{7618C5A8-386E-4784-ACD1-2ECA9603F671}">
      <dgm:prSet/>
      <dgm:spPr/>
      <dgm:t>
        <a:bodyPr/>
        <a:lstStyle/>
        <a:p>
          <a:endParaRPr lang="en-US">
            <a:solidFill>
              <a:schemeClr val="tx1"/>
            </a:solidFill>
          </a:endParaRPr>
        </a:p>
      </dgm:t>
    </dgm:pt>
    <dgm:pt modelId="{F023759E-7F4D-47DC-B2E7-009A88386015}" type="sibTrans" cxnId="{7618C5A8-386E-4784-ACD1-2ECA9603F671}">
      <dgm:prSet/>
      <dgm:spPr/>
      <dgm:t>
        <a:bodyPr/>
        <a:lstStyle/>
        <a:p>
          <a:endParaRPr lang="en-US">
            <a:solidFill>
              <a:schemeClr val="tx1"/>
            </a:solidFill>
          </a:endParaRPr>
        </a:p>
      </dgm:t>
    </dgm:pt>
    <dgm:pt modelId="{57619D65-DA52-4BCF-A237-E873898196F5}" type="pres">
      <dgm:prSet presAssocID="{AD7F204E-93D6-459B-B7C0-28B922666041}" presName="linear" presStyleCnt="0">
        <dgm:presLayoutVars>
          <dgm:dir/>
          <dgm:resizeHandles val="exact"/>
        </dgm:presLayoutVars>
      </dgm:prSet>
      <dgm:spPr/>
    </dgm:pt>
    <dgm:pt modelId="{AB1C0C92-6787-4EFA-A580-CCF284A32A9E}" type="pres">
      <dgm:prSet presAssocID="{0A03DEF5-E368-4174-9B64-BE211D73763C}" presName="comp" presStyleCnt="0"/>
      <dgm:spPr/>
    </dgm:pt>
    <dgm:pt modelId="{E588C341-C6A3-4F55-80EA-06778F9FFAD9}" type="pres">
      <dgm:prSet presAssocID="{0A03DEF5-E368-4174-9B64-BE211D73763C}" presName="box" presStyleLbl="node1" presStyleIdx="0" presStyleCnt="2"/>
      <dgm:spPr/>
    </dgm:pt>
    <dgm:pt modelId="{53053A28-7F3A-4C2F-B277-569BDCCDAFFC}" type="pres">
      <dgm:prSet presAssocID="{0A03DEF5-E368-4174-9B64-BE211D73763C}" presName="img" presStyleLbl="fgImgPlace1" presStyleIdx="0" presStyleCnt="2"/>
      <dgm:spPr>
        <a:blipFill rotWithShape="1">
          <a:blip xmlns:r="http://schemas.openxmlformats.org/officeDocument/2006/relationships" r:embed="rId1"/>
          <a:stretch>
            <a:fillRect/>
          </a:stretch>
        </a:blipFill>
      </dgm:spPr>
    </dgm:pt>
    <dgm:pt modelId="{CD46347C-AF8C-43BE-9F01-E70A2A28A8F0}" type="pres">
      <dgm:prSet presAssocID="{0A03DEF5-E368-4174-9B64-BE211D73763C}" presName="text" presStyleLbl="node1" presStyleIdx="0" presStyleCnt="2">
        <dgm:presLayoutVars>
          <dgm:bulletEnabled val="1"/>
        </dgm:presLayoutVars>
      </dgm:prSet>
      <dgm:spPr/>
    </dgm:pt>
    <dgm:pt modelId="{3701AC55-2602-4867-8F01-AD07B4EB5122}" type="pres">
      <dgm:prSet presAssocID="{A133361F-405B-456A-8DBD-1FF70EE5A589}" presName="spacer" presStyleCnt="0"/>
      <dgm:spPr/>
    </dgm:pt>
    <dgm:pt modelId="{75711B37-871F-44D7-BB85-5F001B84E136}" type="pres">
      <dgm:prSet presAssocID="{7C8E9925-B8DD-4298-8F98-5C13E70BD702}" presName="comp" presStyleCnt="0"/>
      <dgm:spPr/>
    </dgm:pt>
    <dgm:pt modelId="{3765502D-57B9-44F3-BEB2-23F29B96DD40}" type="pres">
      <dgm:prSet presAssocID="{7C8E9925-B8DD-4298-8F98-5C13E70BD702}" presName="box" presStyleLbl="node1" presStyleIdx="1" presStyleCnt="2"/>
      <dgm:spPr/>
    </dgm:pt>
    <dgm:pt modelId="{42B8A715-674E-40EB-A01F-A26C46CB37F6}" type="pres">
      <dgm:prSet presAssocID="{7C8E9925-B8DD-4298-8F98-5C13E70BD702}"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AB225679-15B2-4750-A4F4-0D11A4BE8150}" type="pres">
      <dgm:prSet presAssocID="{7C8E9925-B8DD-4298-8F98-5C13E70BD702}" presName="text" presStyleLbl="node1" presStyleIdx="1" presStyleCnt="2">
        <dgm:presLayoutVars>
          <dgm:bulletEnabled val="1"/>
        </dgm:presLayoutVars>
      </dgm:prSet>
      <dgm:spPr/>
    </dgm:pt>
  </dgm:ptLst>
  <dgm:cxnLst>
    <dgm:cxn modelId="{CD2BA233-F11B-495E-AFAF-A568D08071CB}" type="presOf" srcId="{0A03DEF5-E368-4174-9B64-BE211D73763C}" destId="{E588C341-C6A3-4F55-80EA-06778F9FFAD9}" srcOrd="0" destOrd="0" presId="urn:microsoft.com/office/officeart/2005/8/layout/vList4#2"/>
    <dgm:cxn modelId="{97C7163C-703D-4DF7-880A-1390B8660DBF}" srcId="{AD7F204E-93D6-459B-B7C0-28B922666041}" destId="{0A03DEF5-E368-4174-9B64-BE211D73763C}" srcOrd="0" destOrd="0" parTransId="{83C8DE7D-3C24-4CC5-A1A8-301751DC8FA6}" sibTransId="{A133361F-405B-456A-8DBD-1FF70EE5A589}"/>
    <dgm:cxn modelId="{31F84460-6F49-43F1-B396-EC3C55026CC6}" type="presOf" srcId="{AD7F204E-93D6-459B-B7C0-28B922666041}" destId="{57619D65-DA52-4BCF-A237-E873898196F5}" srcOrd="0" destOrd="0" presId="urn:microsoft.com/office/officeart/2005/8/layout/vList4#2"/>
    <dgm:cxn modelId="{B36CE34B-EE89-4BF8-A1D2-D9E81AE43231}" type="presOf" srcId="{7C8E9925-B8DD-4298-8F98-5C13E70BD702}" destId="{AB225679-15B2-4750-A4F4-0D11A4BE8150}" srcOrd="1" destOrd="0" presId="urn:microsoft.com/office/officeart/2005/8/layout/vList4#2"/>
    <dgm:cxn modelId="{86C55F9C-9285-4758-B240-01462F566A94}" type="presOf" srcId="{0A03DEF5-E368-4174-9B64-BE211D73763C}" destId="{CD46347C-AF8C-43BE-9F01-E70A2A28A8F0}" srcOrd="1" destOrd="0" presId="urn:microsoft.com/office/officeart/2005/8/layout/vList4#2"/>
    <dgm:cxn modelId="{7618C5A8-386E-4784-ACD1-2ECA9603F671}" srcId="{AD7F204E-93D6-459B-B7C0-28B922666041}" destId="{7C8E9925-B8DD-4298-8F98-5C13E70BD702}" srcOrd="1" destOrd="0" parTransId="{DBB7933A-EDA1-460F-B750-C7E96FC63A44}" sibTransId="{F023759E-7F4D-47DC-B2E7-009A88386015}"/>
    <dgm:cxn modelId="{2D279BC0-4480-4015-BD71-DC4666EB1B5B}" type="presOf" srcId="{7C8E9925-B8DD-4298-8F98-5C13E70BD702}" destId="{3765502D-57B9-44F3-BEB2-23F29B96DD40}" srcOrd="0" destOrd="0" presId="urn:microsoft.com/office/officeart/2005/8/layout/vList4#2"/>
    <dgm:cxn modelId="{8FD90141-2C30-4782-A59D-045EB61ACB96}" type="presParOf" srcId="{57619D65-DA52-4BCF-A237-E873898196F5}" destId="{AB1C0C92-6787-4EFA-A580-CCF284A32A9E}" srcOrd="0" destOrd="0" presId="urn:microsoft.com/office/officeart/2005/8/layout/vList4#2"/>
    <dgm:cxn modelId="{A8AF6897-8CF8-447F-AE23-2FA88FDEDF9D}" type="presParOf" srcId="{AB1C0C92-6787-4EFA-A580-CCF284A32A9E}" destId="{E588C341-C6A3-4F55-80EA-06778F9FFAD9}" srcOrd="0" destOrd="0" presId="urn:microsoft.com/office/officeart/2005/8/layout/vList4#2"/>
    <dgm:cxn modelId="{04F3270D-88DA-4FC9-BDA3-2D3745726537}" type="presParOf" srcId="{AB1C0C92-6787-4EFA-A580-CCF284A32A9E}" destId="{53053A28-7F3A-4C2F-B277-569BDCCDAFFC}" srcOrd="1" destOrd="0" presId="urn:microsoft.com/office/officeart/2005/8/layout/vList4#2"/>
    <dgm:cxn modelId="{2048C451-AF1E-4B43-A7D3-FE78D209E696}" type="presParOf" srcId="{AB1C0C92-6787-4EFA-A580-CCF284A32A9E}" destId="{CD46347C-AF8C-43BE-9F01-E70A2A28A8F0}" srcOrd="2" destOrd="0" presId="urn:microsoft.com/office/officeart/2005/8/layout/vList4#2"/>
    <dgm:cxn modelId="{553073FD-19CB-4252-80AE-D25C3C0D3D61}" type="presParOf" srcId="{57619D65-DA52-4BCF-A237-E873898196F5}" destId="{3701AC55-2602-4867-8F01-AD07B4EB5122}" srcOrd="1" destOrd="0" presId="urn:microsoft.com/office/officeart/2005/8/layout/vList4#2"/>
    <dgm:cxn modelId="{4B42D9E5-797D-4654-A00A-DE6E88440E87}" type="presParOf" srcId="{57619D65-DA52-4BCF-A237-E873898196F5}" destId="{75711B37-871F-44D7-BB85-5F001B84E136}" srcOrd="2" destOrd="0" presId="urn:microsoft.com/office/officeart/2005/8/layout/vList4#2"/>
    <dgm:cxn modelId="{03A064C3-8E4D-49E8-BCD9-F3045BBAB34C}" type="presParOf" srcId="{75711B37-871F-44D7-BB85-5F001B84E136}" destId="{3765502D-57B9-44F3-BEB2-23F29B96DD40}" srcOrd="0" destOrd="0" presId="urn:microsoft.com/office/officeart/2005/8/layout/vList4#2"/>
    <dgm:cxn modelId="{D26E9CD9-3BF2-4E6D-9439-C342BD1B7E9F}" type="presParOf" srcId="{75711B37-871F-44D7-BB85-5F001B84E136}" destId="{42B8A715-674E-40EB-A01F-A26C46CB37F6}" srcOrd="1" destOrd="0" presId="urn:microsoft.com/office/officeart/2005/8/layout/vList4#2"/>
    <dgm:cxn modelId="{67E6CE48-A1FF-4DEB-990A-6F0F97FF73B1}" type="presParOf" srcId="{75711B37-871F-44D7-BB85-5F001B84E136}" destId="{AB225679-15B2-4750-A4F4-0D11A4BE8150}" srcOrd="2" destOrd="0" presId="urn:microsoft.com/office/officeart/2005/8/layout/vList4#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5F42D8-B37F-4313-9FB7-FA77DAAADB90}"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39955513-7183-4E03-B266-B22C99981530}">
      <dgm:prSet phldrT="[Text]" custT="1"/>
      <dgm:spPr/>
      <dgm:t>
        <a:bodyPr/>
        <a:lstStyle/>
        <a:p>
          <a:r>
            <a:rPr lang="en-US" b="1" dirty="0" err="1"/>
            <a:t>Manfaat</a:t>
          </a:r>
          <a:endParaRPr lang="en-US" b="1" dirty="0"/>
        </a:p>
      </dgm:t>
    </dgm:pt>
    <dgm:pt modelId="{45E149CC-F65A-4C21-B12B-09911598A3E7}" type="parTrans" cxnId="{8A2333FA-1F33-4ABB-8718-66717003B92D}">
      <dgm:prSet/>
      <dgm:spPr/>
      <dgm:t>
        <a:bodyPr/>
        <a:lstStyle/>
        <a:p>
          <a:endParaRPr lang="en-US"/>
        </a:p>
      </dgm:t>
    </dgm:pt>
    <dgm:pt modelId="{8B32E2BD-F735-48FB-99BD-1639015C09B0}" type="sibTrans" cxnId="{8A2333FA-1F33-4ABB-8718-66717003B92D}">
      <dgm:prSet/>
      <dgm:spPr/>
      <dgm:t>
        <a:bodyPr/>
        <a:lstStyle/>
        <a:p>
          <a:endParaRPr lang="en-US"/>
        </a:p>
      </dgm:t>
    </dgm:pt>
    <dgm:pt modelId="{FDBBF930-F441-4DB1-ACA3-4ADC4659F057}">
      <dgm:prSet phldrT="[Text]" custT="1"/>
      <dgm:spPr/>
      <dgm:t>
        <a:bodyPr/>
        <a:lstStyle/>
        <a:p>
          <a:r>
            <a:rPr lang="en-US" sz="2800" dirty="0" err="1"/>
            <a:t>Standar</a:t>
          </a:r>
          <a:r>
            <a:rPr lang="en-US" sz="2800" dirty="0"/>
            <a:t> </a:t>
          </a:r>
          <a:r>
            <a:rPr lang="en-US" sz="2800" dirty="0" err="1"/>
            <a:t>disusun</a:t>
          </a:r>
          <a:r>
            <a:rPr lang="en-US" sz="2800" dirty="0"/>
            <a:t> </a:t>
          </a:r>
          <a:r>
            <a:rPr lang="en-US" sz="2800" dirty="0" err="1"/>
            <a:t>atas</a:t>
          </a:r>
          <a:r>
            <a:rPr lang="en-US" sz="2800" dirty="0"/>
            <a:t> </a:t>
          </a:r>
          <a:r>
            <a:rPr lang="en-US" sz="2800" dirty="0" err="1"/>
            <a:t>dasar</a:t>
          </a:r>
          <a:r>
            <a:rPr lang="en-US" sz="2800" dirty="0"/>
            <a:t> </a:t>
          </a:r>
          <a:r>
            <a:rPr lang="en-US" sz="2800" dirty="0" err="1"/>
            <a:t>kebutuhan</a:t>
          </a:r>
          <a:r>
            <a:rPr lang="en-US" sz="2800" dirty="0"/>
            <a:t> </a:t>
          </a:r>
          <a:r>
            <a:rPr lang="en-US" sz="2800" dirty="0" err="1"/>
            <a:t>dan</a:t>
          </a:r>
          <a:r>
            <a:rPr lang="en-US" sz="2800" dirty="0"/>
            <a:t> </a:t>
          </a:r>
          <a:r>
            <a:rPr lang="en-US" sz="2800" dirty="0" err="1"/>
            <a:t>kemanfaatan</a:t>
          </a:r>
          <a:endParaRPr lang="en-US" sz="2800" dirty="0"/>
        </a:p>
      </dgm:t>
    </dgm:pt>
    <dgm:pt modelId="{68BB8330-ED18-48FB-BAB6-07578FE20775}" type="parTrans" cxnId="{A9CA0009-59B0-4023-A021-7DE991BE62F7}">
      <dgm:prSet/>
      <dgm:spPr/>
      <dgm:t>
        <a:bodyPr/>
        <a:lstStyle/>
        <a:p>
          <a:endParaRPr lang="en-US"/>
        </a:p>
      </dgm:t>
    </dgm:pt>
    <dgm:pt modelId="{9564F3AE-65C0-466D-B2BC-62074CBFBEF0}" type="sibTrans" cxnId="{A9CA0009-59B0-4023-A021-7DE991BE62F7}">
      <dgm:prSet/>
      <dgm:spPr/>
      <dgm:t>
        <a:bodyPr/>
        <a:lstStyle/>
        <a:p>
          <a:endParaRPr lang="en-US"/>
        </a:p>
      </dgm:t>
    </dgm:pt>
    <dgm:pt modelId="{37369A3A-322E-438F-93EB-EC0FDE4E77D0}">
      <dgm:prSet phldrT="[Text]"/>
      <dgm:spPr/>
      <dgm:t>
        <a:bodyPr/>
        <a:lstStyle/>
        <a:p>
          <a:r>
            <a:rPr lang="en-US" b="1" dirty="0" err="1"/>
            <a:t>Hasil</a:t>
          </a:r>
          <a:r>
            <a:rPr lang="en-US" b="1" dirty="0"/>
            <a:t> </a:t>
          </a:r>
          <a:r>
            <a:rPr lang="en-US" b="1" dirty="0" err="1"/>
            <a:t>Konsensus</a:t>
          </a:r>
          <a:r>
            <a:rPr lang="en-US" b="1" dirty="0"/>
            <a:t>, </a:t>
          </a:r>
          <a:r>
            <a:rPr lang="en-US" b="1" dirty="0" err="1"/>
            <a:t>Tidak</a:t>
          </a:r>
          <a:r>
            <a:rPr lang="en-US" b="1" dirty="0"/>
            <a:t> </a:t>
          </a:r>
          <a:r>
            <a:rPr lang="en-US" b="1" dirty="0" err="1"/>
            <a:t>Memihak</a:t>
          </a:r>
          <a:endParaRPr lang="en-US" b="1" dirty="0"/>
        </a:p>
      </dgm:t>
    </dgm:pt>
    <dgm:pt modelId="{3F6DF31E-DAD6-4875-8378-1B06B73AA79F}" type="parTrans" cxnId="{5B45953E-54C5-4000-8166-1B11947444B4}">
      <dgm:prSet/>
      <dgm:spPr/>
      <dgm:t>
        <a:bodyPr/>
        <a:lstStyle/>
        <a:p>
          <a:endParaRPr lang="en-US"/>
        </a:p>
      </dgm:t>
    </dgm:pt>
    <dgm:pt modelId="{A1F26B05-D690-4425-9EAB-AF68ED938224}" type="sibTrans" cxnId="{5B45953E-54C5-4000-8166-1B11947444B4}">
      <dgm:prSet/>
      <dgm:spPr/>
      <dgm:t>
        <a:bodyPr/>
        <a:lstStyle/>
        <a:p>
          <a:endParaRPr lang="en-US"/>
        </a:p>
      </dgm:t>
    </dgm:pt>
    <dgm:pt modelId="{A721A320-05D1-4EEE-A057-4ADC3CAEF4DB}">
      <dgm:prSet phldrT="[Text]" custT="1"/>
      <dgm:spPr/>
      <dgm:t>
        <a:bodyPr/>
        <a:lstStyle/>
        <a:p>
          <a:r>
            <a:rPr lang="en-US" sz="2800" dirty="0" err="1"/>
            <a:t>Standar</a:t>
          </a:r>
          <a:r>
            <a:rPr lang="en-US" sz="2800" dirty="0"/>
            <a:t> </a:t>
          </a:r>
          <a:r>
            <a:rPr lang="en-US" sz="2800" dirty="0" err="1"/>
            <a:t>merupakan</a:t>
          </a:r>
          <a:r>
            <a:rPr lang="en-US" sz="2800" dirty="0"/>
            <a:t> </a:t>
          </a:r>
          <a:r>
            <a:rPr lang="en-US" sz="2800" dirty="0" err="1"/>
            <a:t>kriteria</a:t>
          </a:r>
          <a:r>
            <a:rPr lang="en-US" sz="2800" dirty="0"/>
            <a:t>, </a:t>
          </a:r>
          <a:r>
            <a:rPr lang="en-US" sz="2800" dirty="0" err="1"/>
            <a:t>deskripsi</a:t>
          </a:r>
          <a:r>
            <a:rPr lang="en-US" sz="2800" dirty="0"/>
            <a:t>, </a:t>
          </a:r>
          <a:r>
            <a:rPr lang="en-US" sz="2800" dirty="0" err="1"/>
            <a:t>ciri</a:t>
          </a:r>
          <a:r>
            <a:rPr lang="en-US" sz="2800" dirty="0"/>
            <a:t> yang </a:t>
          </a:r>
          <a:r>
            <a:rPr lang="en-US" sz="2800" dirty="0" err="1"/>
            <a:t>disepakati</a:t>
          </a:r>
          <a:r>
            <a:rPr lang="en-US" sz="2800" dirty="0"/>
            <a:t> </a:t>
          </a:r>
          <a:r>
            <a:rPr lang="en-US" sz="2800" dirty="0" err="1"/>
            <a:t>oleh</a:t>
          </a:r>
          <a:r>
            <a:rPr lang="en-US" sz="2800" dirty="0"/>
            <a:t> </a:t>
          </a:r>
          <a:r>
            <a:rPr lang="en-US" sz="2800" dirty="0" err="1"/>
            <a:t>parapihak</a:t>
          </a:r>
          <a:r>
            <a:rPr lang="en-US" sz="2800" dirty="0"/>
            <a:t> yang </a:t>
          </a:r>
          <a:r>
            <a:rPr lang="en-US" sz="2800" dirty="0" err="1"/>
            <a:t>relevan</a:t>
          </a:r>
          <a:r>
            <a:rPr lang="en-US" sz="2800" dirty="0"/>
            <a:t> </a:t>
          </a:r>
          <a:r>
            <a:rPr lang="en-US" sz="2800" dirty="0" err="1"/>
            <a:t>dan</a:t>
          </a:r>
          <a:r>
            <a:rPr lang="en-US" sz="2800" dirty="0"/>
            <a:t> </a:t>
          </a:r>
          <a:r>
            <a:rPr lang="en-US" sz="2800" dirty="0" err="1"/>
            <a:t>berkepentingan</a:t>
          </a:r>
          <a:r>
            <a:rPr lang="en-US" sz="2800" dirty="0"/>
            <a:t> </a:t>
          </a:r>
          <a:r>
            <a:rPr lang="en-US" sz="2800" dirty="0" err="1"/>
            <a:t>dengan</a:t>
          </a:r>
          <a:r>
            <a:rPr lang="en-US" sz="2800" dirty="0"/>
            <a:t> </a:t>
          </a:r>
          <a:r>
            <a:rPr lang="en-US" sz="2800" dirty="0" err="1"/>
            <a:t>standar</a:t>
          </a:r>
          <a:r>
            <a:rPr lang="en-US" sz="2800" dirty="0"/>
            <a:t>, </a:t>
          </a:r>
          <a:r>
            <a:rPr lang="en-US" sz="2800" dirty="0" err="1"/>
            <a:t>tanpa</a:t>
          </a:r>
          <a:r>
            <a:rPr lang="en-US" sz="2800" dirty="0"/>
            <a:t> </a:t>
          </a:r>
          <a:r>
            <a:rPr lang="en-US" sz="2800" dirty="0" err="1"/>
            <a:t>memihak</a:t>
          </a:r>
          <a:r>
            <a:rPr lang="en-US" sz="2800" dirty="0"/>
            <a:t> </a:t>
          </a:r>
          <a:r>
            <a:rPr lang="en-US" sz="2800" dirty="0" err="1"/>
            <a:t>hanya</a:t>
          </a:r>
          <a:r>
            <a:rPr lang="en-US" sz="2800" dirty="0"/>
            <a:t> </a:t>
          </a:r>
          <a:r>
            <a:rPr lang="en-US" sz="2800" dirty="0" err="1"/>
            <a:t>kepada</a:t>
          </a:r>
          <a:r>
            <a:rPr lang="en-US" sz="2800" dirty="0"/>
            <a:t> </a:t>
          </a:r>
          <a:r>
            <a:rPr lang="en-US" sz="2800" dirty="0" err="1"/>
            <a:t>sebagian</a:t>
          </a:r>
          <a:r>
            <a:rPr lang="en-US" sz="2800" dirty="0"/>
            <a:t>.</a:t>
          </a:r>
        </a:p>
      </dgm:t>
    </dgm:pt>
    <dgm:pt modelId="{A3FE559C-F940-49AE-AF2F-06DF06C40397}" type="parTrans" cxnId="{B5FEEE2C-2433-4467-91C2-C7F21EAA33F3}">
      <dgm:prSet/>
      <dgm:spPr/>
      <dgm:t>
        <a:bodyPr/>
        <a:lstStyle/>
        <a:p>
          <a:endParaRPr lang="en-US"/>
        </a:p>
      </dgm:t>
    </dgm:pt>
    <dgm:pt modelId="{BAC758D5-C86B-476A-90F9-D953D00B43B4}" type="sibTrans" cxnId="{B5FEEE2C-2433-4467-91C2-C7F21EAA33F3}">
      <dgm:prSet/>
      <dgm:spPr/>
      <dgm:t>
        <a:bodyPr/>
        <a:lstStyle/>
        <a:p>
          <a:endParaRPr lang="en-US"/>
        </a:p>
      </dgm:t>
    </dgm:pt>
    <dgm:pt modelId="{96DAA65D-C825-43D2-B600-4BFFBBC34D75}">
      <dgm:prSet phldrT="[Text]" custT="1"/>
      <dgm:spPr/>
      <dgm:t>
        <a:bodyPr/>
        <a:lstStyle/>
        <a:p>
          <a:r>
            <a:rPr lang="en-US" b="1" dirty="0" err="1"/>
            <a:t>Keterbukaan</a:t>
          </a:r>
          <a:endParaRPr lang="en-US" b="1" dirty="0"/>
        </a:p>
      </dgm:t>
    </dgm:pt>
    <dgm:pt modelId="{782BC175-14C8-4FF6-9342-86C150A375F1}" type="parTrans" cxnId="{D2674B6C-1EBB-46D9-929F-BDF6648639BB}">
      <dgm:prSet/>
      <dgm:spPr/>
      <dgm:t>
        <a:bodyPr/>
        <a:lstStyle/>
        <a:p>
          <a:endParaRPr lang="en-US"/>
        </a:p>
      </dgm:t>
    </dgm:pt>
    <dgm:pt modelId="{8F87D0A9-77AE-4B41-8D2A-6E09E568116A}" type="sibTrans" cxnId="{D2674B6C-1EBB-46D9-929F-BDF6648639BB}">
      <dgm:prSet/>
      <dgm:spPr/>
      <dgm:t>
        <a:bodyPr/>
        <a:lstStyle/>
        <a:p>
          <a:endParaRPr lang="en-US"/>
        </a:p>
      </dgm:t>
    </dgm:pt>
    <dgm:pt modelId="{B9C06962-5B0F-483F-B687-8C64A6776D75}">
      <dgm:prSet phldrT="[Text]" custT="1"/>
      <dgm:spPr/>
      <dgm:t>
        <a:bodyPr/>
        <a:lstStyle/>
        <a:p>
          <a:r>
            <a:rPr lang="en-US" sz="2800" dirty="0"/>
            <a:t>Tata </a:t>
          </a:r>
          <a:r>
            <a:rPr lang="en-US" sz="2800" dirty="0" err="1"/>
            <a:t>cara</a:t>
          </a:r>
          <a:r>
            <a:rPr lang="en-US" sz="2800" dirty="0"/>
            <a:t> </a:t>
          </a:r>
          <a:r>
            <a:rPr lang="en-US" sz="2800" dirty="0" err="1"/>
            <a:t>pengembangan</a:t>
          </a:r>
          <a:r>
            <a:rPr lang="en-US" sz="2800" dirty="0"/>
            <a:t> </a:t>
          </a:r>
          <a:r>
            <a:rPr lang="en-US" sz="2800" dirty="0" err="1"/>
            <a:t>standar</a:t>
          </a:r>
          <a:r>
            <a:rPr lang="en-US" sz="2800" dirty="0"/>
            <a:t>, </a:t>
          </a:r>
          <a:r>
            <a:rPr lang="en-US" sz="2800" dirty="0" err="1"/>
            <a:t>mulai</a:t>
          </a:r>
          <a:r>
            <a:rPr lang="en-US" sz="2800" dirty="0"/>
            <a:t> </a:t>
          </a:r>
          <a:r>
            <a:rPr lang="en-US" sz="2800" dirty="0" err="1"/>
            <a:t>dari</a:t>
          </a:r>
          <a:r>
            <a:rPr lang="en-US" sz="2800" dirty="0"/>
            <a:t> </a:t>
          </a:r>
          <a:r>
            <a:rPr lang="en-US" sz="2800" dirty="0" err="1"/>
            <a:t>tahap</a:t>
          </a:r>
          <a:r>
            <a:rPr lang="en-US" sz="2800" dirty="0"/>
            <a:t> </a:t>
          </a:r>
          <a:r>
            <a:rPr lang="en-US" sz="2800" dirty="0" err="1"/>
            <a:t>pemrograman</a:t>
          </a:r>
          <a:r>
            <a:rPr lang="en-US" sz="2800" dirty="0"/>
            <a:t>, </a:t>
          </a:r>
          <a:r>
            <a:rPr lang="en-US" sz="2800" dirty="0" err="1"/>
            <a:t>penyusunan</a:t>
          </a:r>
          <a:r>
            <a:rPr lang="en-US" sz="2800" dirty="0"/>
            <a:t> </a:t>
          </a:r>
          <a:r>
            <a:rPr lang="en-US" sz="2800" dirty="0" err="1"/>
            <a:t>rancangan</a:t>
          </a:r>
          <a:r>
            <a:rPr lang="en-US" sz="2800" dirty="0"/>
            <a:t>, </a:t>
          </a:r>
          <a:r>
            <a:rPr lang="en-US" sz="2800" dirty="0" err="1"/>
            <a:t>pelaksanaan</a:t>
          </a:r>
          <a:r>
            <a:rPr lang="en-US" sz="2800" dirty="0"/>
            <a:t> </a:t>
          </a:r>
          <a:r>
            <a:rPr lang="en-US" sz="2800" dirty="0" err="1"/>
            <a:t>konsensus</a:t>
          </a:r>
          <a:r>
            <a:rPr lang="en-US" sz="2800" dirty="0"/>
            <a:t> </a:t>
          </a:r>
          <a:r>
            <a:rPr lang="en-US" sz="2800" dirty="0" err="1"/>
            <a:t>sampai</a:t>
          </a:r>
          <a:r>
            <a:rPr lang="en-US" sz="2800" dirty="0"/>
            <a:t> </a:t>
          </a:r>
          <a:r>
            <a:rPr lang="en-US" sz="2800" dirty="0" err="1"/>
            <a:t>standar</a:t>
          </a:r>
          <a:r>
            <a:rPr lang="en-US" sz="2800" dirty="0"/>
            <a:t> </a:t>
          </a:r>
          <a:r>
            <a:rPr lang="en-US" sz="2800" dirty="0" err="1"/>
            <a:t>itu</a:t>
          </a:r>
          <a:r>
            <a:rPr lang="en-US" sz="2800" dirty="0"/>
            <a:t> </a:t>
          </a:r>
          <a:r>
            <a:rPr lang="en-US" sz="2800" dirty="0" err="1"/>
            <a:t>ditetapkan</a:t>
          </a:r>
          <a:endParaRPr lang="en-US" sz="2800" dirty="0"/>
        </a:p>
      </dgm:t>
    </dgm:pt>
    <dgm:pt modelId="{8839CE0D-6A48-454B-87BC-4CA35FBB9C11}" type="parTrans" cxnId="{7CB57645-8F17-4231-9BAB-DF2BB70B320F}">
      <dgm:prSet/>
      <dgm:spPr/>
      <dgm:t>
        <a:bodyPr/>
        <a:lstStyle/>
        <a:p>
          <a:endParaRPr lang="en-US"/>
        </a:p>
      </dgm:t>
    </dgm:pt>
    <dgm:pt modelId="{256D13A3-FA76-47A8-A5EB-80C29223DB35}" type="sibTrans" cxnId="{7CB57645-8F17-4231-9BAB-DF2BB70B320F}">
      <dgm:prSet/>
      <dgm:spPr/>
      <dgm:t>
        <a:bodyPr/>
        <a:lstStyle/>
        <a:p>
          <a:endParaRPr lang="en-US"/>
        </a:p>
      </dgm:t>
    </dgm:pt>
    <dgm:pt modelId="{1F3D5EE7-A41D-4D4F-849F-C6DB6890E812}">
      <dgm:prSet custT="1"/>
      <dgm:spPr/>
      <dgm:t>
        <a:bodyPr/>
        <a:lstStyle/>
        <a:p>
          <a:r>
            <a:rPr lang="en-US" sz="2800" dirty="0" err="1"/>
            <a:t>Standar</a:t>
          </a:r>
          <a:r>
            <a:rPr lang="en-US" sz="2800" dirty="0"/>
            <a:t> </a:t>
          </a:r>
          <a:r>
            <a:rPr lang="en-US" sz="2800" dirty="0" err="1"/>
            <a:t>mengacu</a:t>
          </a:r>
          <a:r>
            <a:rPr lang="en-US" sz="2800" dirty="0"/>
            <a:t> </a:t>
          </a:r>
          <a:r>
            <a:rPr lang="en-US" sz="2800" dirty="0" err="1"/>
            <a:t>dan</a:t>
          </a:r>
          <a:r>
            <a:rPr lang="en-US" sz="2800" dirty="0"/>
            <a:t> </a:t>
          </a:r>
          <a:r>
            <a:rPr lang="en-US" sz="2800" dirty="0" err="1"/>
            <a:t>selaras</a:t>
          </a:r>
          <a:r>
            <a:rPr lang="en-US" sz="2800" dirty="0"/>
            <a:t> </a:t>
          </a:r>
          <a:r>
            <a:rPr lang="en-US" sz="2800" dirty="0" err="1"/>
            <a:t>dengan</a:t>
          </a:r>
          <a:r>
            <a:rPr lang="en-US" sz="2800" dirty="0"/>
            <a:t> </a:t>
          </a:r>
          <a:r>
            <a:rPr lang="en-US" sz="2800" dirty="0" err="1"/>
            <a:t>standar</a:t>
          </a:r>
          <a:r>
            <a:rPr lang="en-US" sz="2800" dirty="0"/>
            <a:t> lain yang </a:t>
          </a:r>
          <a:r>
            <a:rPr lang="en-US" sz="2800" dirty="0" err="1"/>
            <a:t>sejenis</a:t>
          </a:r>
          <a:r>
            <a:rPr lang="en-US" sz="2800" dirty="0"/>
            <a:t> </a:t>
          </a:r>
          <a:r>
            <a:rPr lang="en-US" sz="2800" dirty="0" err="1"/>
            <a:t>dan</a:t>
          </a:r>
          <a:r>
            <a:rPr lang="en-US" sz="2800" dirty="0"/>
            <a:t> </a:t>
          </a:r>
          <a:r>
            <a:rPr lang="en-US" sz="2800" dirty="0" err="1"/>
            <a:t>relevan</a:t>
          </a:r>
          <a:r>
            <a:rPr lang="en-US" sz="2800" dirty="0"/>
            <a:t> </a:t>
          </a:r>
          <a:r>
            <a:rPr lang="en-US" sz="2800" dirty="0" err="1"/>
            <a:t>termasuk</a:t>
          </a:r>
          <a:r>
            <a:rPr lang="en-US" sz="2800" dirty="0"/>
            <a:t> yang </a:t>
          </a:r>
          <a:r>
            <a:rPr lang="en-US" sz="2800" dirty="0" err="1"/>
            <a:t>berlaku</a:t>
          </a:r>
          <a:r>
            <a:rPr lang="en-US" sz="2800" dirty="0"/>
            <a:t> </a:t>
          </a:r>
          <a:r>
            <a:rPr lang="en-US" sz="2800" dirty="0" err="1"/>
            <a:t>secara</a:t>
          </a:r>
          <a:r>
            <a:rPr lang="en-US" sz="2800" dirty="0"/>
            <a:t> </a:t>
          </a:r>
          <a:r>
            <a:rPr lang="en-US" sz="2800" dirty="0" err="1"/>
            <a:t>internasional</a:t>
          </a:r>
          <a:r>
            <a:rPr lang="en-US" sz="2800" dirty="0"/>
            <a:t>.</a:t>
          </a:r>
        </a:p>
      </dgm:t>
    </dgm:pt>
    <dgm:pt modelId="{C7370B15-7C3C-4074-8A2F-C0F1612BF610}" type="sibTrans" cxnId="{FA074ED9-B44D-4C23-9CC6-95632F3CA58E}">
      <dgm:prSet/>
      <dgm:spPr/>
      <dgm:t>
        <a:bodyPr/>
        <a:lstStyle/>
        <a:p>
          <a:endParaRPr lang="en-US"/>
        </a:p>
      </dgm:t>
    </dgm:pt>
    <dgm:pt modelId="{D566957D-65F1-491D-B3E1-C07A8D9C0C11}" type="parTrans" cxnId="{FA074ED9-B44D-4C23-9CC6-95632F3CA58E}">
      <dgm:prSet/>
      <dgm:spPr/>
      <dgm:t>
        <a:bodyPr/>
        <a:lstStyle/>
        <a:p>
          <a:endParaRPr lang="en-US"/>
        </a:p>
      </dgm:t>
    </dgm:pt>
    <dgm:pt modelId="{EE16560E-5C86-44D5-B42B-5D7AB6C18822}">
      <dgm:prSet custT="1"/>
      <dgm:spPr/>
      <dgm:t>
        <a:bodyPr/>
        <a:lstStyle/>
        <a:p>
          <a:r>
            <a:rPr lang="en-US" b="1" dirty="0" err="1"/>
            <a:t>Koheren</a:t>
          </a:r>
          <a:endParaRPr lang="en-US" b="1" dirty="0"/>
        </a:p>
      </dgm:t>
    </dgm:pt>
    <dgm:pt modelId="{32CA3F2E-24B2-4912-B76D-851AC2D51328}" type="sibTrans" cxnId="{6CD456A2-075A-49C7-9BD1-B14FE8F15D67}">
      <dgm:prSet/>
      <dgm:spPr/>
      <dgm:t>
        <a:bodyPr/>
        <a:lstStyle/>
        <a:p>
          <a:endParaRPr lang="en-US"/>
        </a:p>
      </dgm:t>
    </dgm:pt>
    <dgm:pt modelId="{83C54FA5-DB42-4C4F-8FBF-D08C32EBE741}" type="parTrans" cxnId="{6CD456A2-075A-49C7-9BD1-B14FE8F15D67}">
      <dgm:prSet/>
      <dgm:spPr/>
      <dgm:t>
        <a:bodyPr/>
        <a:lstStyle/>
        <a:p>
          <a:endParaRPr lang="en-US"/>
        </a:p>
      </dgm:t>
    </dgm:pt>
    <dgm:pt modelId="{A2234F19-3625-4E40-B189-AA1C1E81B9F7}" type="pres">
      <dgm:prSet presAssocID="{AE5F42D8-B37F-4313-9FB7-FA77DAAADB90}" presName="Name0" presStyleCnt="0">
        <dgm:presLayoutVars>
          <dgm:chMax/>
          <dgm:chPref val="3"/>
          <dgm:dir/>
          <dgm:animOne val="branch"/>
          <dgm:animLvl val="lvl"/>
        </dgm:presLayoutVars>
      </dgm:prSet>
      <dgm:spPr/>
    </dgm:pt>
    <dgm:pt modelId="{D7F725F9-DD70-4455-A57C-9BCE594B5F95}" type="pres">
      <dgm:prSet presAssocID="{39955513-7183-4E03-B266-B22C99981530}" presName="composite" presStyleCnt="0"/>
      <dgm:spPr/>
    </dgm:pt>
    <dgm:pt modelId="{60F6EE12-A8B2-4164-8A89-69BD28216986}" type="pres">
      <dgm:prSet presAssocID="{39955513-7183-4E03-B266-B22C99981530}" presName="FirstChild" presStyleLbl="revTx" presStyleIdx="0" presStyleCnt="4" custScaleY="56323">
        <dgm:presLayoutVars>
          <dgm:chMax val="0"/>
          <dgm:chPref val="0"/>
          <dgm:bulletEnabled val="1"/>
        </dgm:presLayoutVars>
      </dgm:prSet>
      <dgm:spPr/>
    </dgm:pt>
    <dgm:pt modelId="{EED2407D-F2EC-48D3-B864-50AF418DD663}" type="pres">
      <dgm:prSet presAssocID="{39955513-7183-4E03-B266-B22C99981530}" presName="Parent" presStyleLbl="alignNode1" presStyleIdx="0" presStyleCnt="4" custLinFactNeighborX="-343" custLinFactNeighborY="-88">
        <dgm:presLayoutVars>
          <dgm:chMax val="3"/>
          <dgm:chPref val="3"/>
          <dgm:bulletEnabled val="1"/>
        </dgm:presLayoutVars>
      </dgm:prSet>
      <dgm:spPr/>
    </dgm:pt>
    <dgm:pt modelId="{3A05E729-B3E0-45DA-89E6-02C2F6B1ABCC}" type="pres">
      <dgm:prSet presAssocID="{39955513-7183-4E03-B266-B22C99981530}" presName="Accent" presStyleLbl="parChTrans1D1" presStyleIdx="0" presStyleCnt="4"/>
      <dgm:spPr/>
    </dgm:pt>
    <dgm:pt modelId="{4CAD4D67-1690-436C-974F-CCC380111FB2}" type="pres">
      <dgm:prSet presAssocID="{8B32E2BD-F735-48FB-99BD-1639015C09B0}" presName="sibTrans" presStyleCnt="0"/>
      <dgm:spPr/>
    </dgm:pt>
    <dgm:pt modelId="{63B08D6C-8171-4976-B0C6-9EEC8438CB7F}" type="pres">
      <dgm:prSet presAssocID="{37369A3A-322E-438F-93EB-EC0FDE4E77D0}" presName="composite" presStyleCnt="0"/>
      <dgm:spPr/>
    </dgm:pt>
    <dgm:pt modelId="{A561EEBF-EAB7-4CFE-AC04-03B3789B9DDC}" type="pres">
      <dgm:prSet presAssocID="{37369A3A-322E-438F-93EB-EC0FDE4E77D0}" presName="FirstChild" presStyleLbl="revTx" presStyleIdx="1" presStyleCnt="4">
        <dgm:presLayoutVars>
          <dgm:chMax val="0"/>
          <dgm:chPref val="0"/>
          <dgm:bulletEnabled val="1"/>
        </dgm:presLayoutVars>
      </dgm:prSet>
      <dgm:spPr/>
    </dgm:pt>
    <dgm:pt modelId="{A05C445E-7D52-4593-A187-6B8FF3A32DEB}" type="pres">
      <dgm:prSet presAssocID="{37369A3A-322E-438F-93EB-EC0FDE4E77D0}" presName="Parent" presStyleLbl="alignNode1" presStyleIdx="1" presStyleCnt="4">
        <dgm:presLayoutVars>
          <dgm:chMax val="3"/>
          <dgm:chPref val="3"/>
          <dgm:bulletEnabled val="1"/>
        </dgm:presLayoutVars>
      </dgm:prSet>
      <dgm:spPr/>
    </dgm:pt>
    <dgm:pt modelId="{635CEA93-BD86-41F1-8A5F-8E326CA08766}" type="pres">
      <dgm:prSet presAssocID="{37369A3A-322E-438F-93EB-EC0FDE4E77D0}" presName="Accent" presStyleLbl="parChTrans1D1" presStyleIdx="1" presStyleCnt="4"/>
      <dgm:spPr/>
    </dgm:pt>
    <dgm:pt modelId="{EEBFBDCE-F95C-4C87-A387-1E0D9266B05C}" type="pres">
      <dgm:prSet presAssocID="{A1F26B05-D690-4425-9EAB-AF68ED938224}" presName="sibTrans" presStyleCnt="0"/>
      <dgm:spPr/>
    </dgm:pt>
    <dgm:pt modelId="{791D5E81-2638-40E0-AB1E-74039F5A1FB6}" type="pres">
      <dgm:prSet presAssocID="{96DAA65D-C825-43D2-B600-4BFFBBC34D75}" presName="composite" presStyleCnt="0"/>
      <dgm:spPr/>
    </dgm:pt>
    <dgm:pt modelId="{ABD500FA-4C44-4AA7-AF68-775B7FB0FA60}" type="pres">
      <dgm:prSet presAssocID="{96DAA65D-C825-43D2-B600-4BFFBBC34D75}" presName="FirstChild" presStyleLbl="revTx" presStyleIdx="2" presStyleCnt="4" custScaleY="111222" custLinFactNeighborX="0" custLinFactNeighborY="-963">
        <dgm:presLayoutVars>
          <dgm:chMax val="0"/>
          <dgm:chPref val="0"/>
          <dgm:bulletEnabled val="1"/>
        </dgm:presLayoutVars>
      </dgm:prSet>
      <dgm:spPr/>
    </dgm:pt>
    <dgm:pt modelId="{F4483CCB-A72A-4501-B40F-D5A87010FE50}" type="pres">
      <dgm:prSet presAssocID="{96DAA65D-C825-43D2-B600-4BFFBBC34D75}" presName="Parent" presStyleLbl="alignNode1" presStyleIdx="2" presStyleCnt="4" custLinFactNeighborX="-1716" custLinFactNeighborY="-2259">
        <dgm:presLayoutVars>
          <dgm:chMax val="3"/>
          <dgm:chPref val="3"/>
          <dgm:bulletEnabled val="1"/>
        </dgm:presLayoutVars>
      </dgm:prSet>
      <dgm:spPr/>
    </dgm:pt>
    <dgm:pt modelId="{191DE844-0E4B-4EAB-A837-8214B72380BB}" type="pres">
      <dgm:prSet presAssocID="{96DAA65D-C825-43D2-B600-4BFFBBC34D75}" presName="Accent" presStyleLbl="parChTrans1D1" presStyleIdx="2" presStyleCnt="4"/>
      <dgm:spPr/>
    </dgm:pt>
    <dgm:pt modelId="{B3AB0A8D-FCF6-4D87-80A1-7BE5FD025B5C}" type="pres">
      <dgm:prSet presAssocID="{8F87D0A9-77AE-4B41-8D2A-6E09E568116A}" presName="sibTrans" presStyleCnt="0"/>
      <dgm:spPr/>
    </dgm:pt>
    <dgm:pt modelId="{A7626479-D7D3-4D96-BE68-5686626F89FA}" type="pres">
      <dgm:prSet presAssocID="{EE16560E-5C86-44D5-B42B-5D7AB6C18822}" presName="composite" presStyleCnt="0"/>
      <dgm:spPr/>
    </dgm:pt>
    <dgm:pt modelId="{A51A0E57-8BA3-42B6-863E-3E5D3CA619C9}" type="pres">
      <dgm:prSet presAssocID="{EE16560E-5C86-44D5-B42B-5D7AB6C18822}" presName="FirstChild" presStyleLbl="revTx" presStyleIdx="3" presStyleCnt="4" custScaleY="85695">
        <dgm:presLayoutVars>
          <dgm:chMax val="0"/>
          <dgm:chPref val="0"/>
          <dgm:bulletEnabled val="1"/>
        </dgm:presLayoutVars>
      </dgm:prSet>
      <dgm:spPr/>
    </dgm:pt>
    <dgm:pt modelId="{9E2233B3-420F-451C-A4FB-91DF4DF8915F}" type="pres">
      <dgm:prSet presAssocID="{EE16560E-5C86-44D5-B42B-5D7AB6C18822}" presName="Parent" presStyleLbl="alignNode1" presStyleIdx="3" presStyleCnt="4">
        <dgm:presLayoutVars>
          <dgm:chMax val="3"/>
          <dgm:chPref val="3"/>
          <dgm:bulletEnabled val="1"/>
        </dgm:presLayoutVars>
      </dgm:prSet>
      <dgm:spPr/>
    </dgm:pt>
    <dgm:pt modelId="{774E94C0-5C54-41DB-86E0-730052FD6F08}" type="pres">
      <dgm:prSet presAssocID="{EE16560E-5C86-44D5-B42B-5D7AB6C18822}" presName="Accent" presStyleLbl="parChTrans1D1" presStyleIdx="3" presStyleCnt="4"/>
      <dgm:spPr/>
    </dgm:pt>
  </dgm:ptLst>
  <dgm:cxnLst>
    <dgm:cxn modelId="{A9CA0009-59B0-4023-A021-7DE991BE62F7}" srcId="{39955513-7183-4E03-B266-B22C99981530}" destId="{FDBBF930-F441-4DB1-ACA3-4ADC4659F057}" srcOrd="0" destOrd="0" parTransId="{68BB8330-ED18-48FB-BAB6-07578FE20775}" sibTransId="{9564F3AE-65C0-466D-B2BC-62074CBFBEF0}"/>
    <dgm:cxn modelId="{B4D63829-69DB-4609-BEE0-0FF278F4337A}" type="presOf" srcId="{A721A320-05D1-4EEE-A057-4ADC3CAEF4DB}" destId="{A561EEBF-EAB7-4CFE-AC04-03B3789B9DDC}" srcOrd="0" destOrd="0" presId="urn:microsoft.com/office/officeart/2011/layout/TabList"/>
    <dgm:cxn modelId="{B5FEEE2C-2433-4467-91C2-C7F21EAA33F3}" srcId="{37369A3A-322E-438F-93EB-EC0FDE4E77D0}" destId="{A721A320-05D1-4EEE-A057-4ADC3CAEF4DB}" srcOrd="0" destOrd="0" parTransId="{A3FE559C-F940-49AE-AF2F-06DF06C40397}" sibTransId="{BAC758D5-C86B-476A-90F9-D953D00B43B4}"/>
    <dgm:cxn modelId="{5B45953E-54C5-4000-8166-1B11947444B4}" srcId="{AE5F42D8-B37F-4313-9FB7-FA77DAAADB90}" destId="{37369A3A-322E-438F-93EB-EC0FDE4E77D0}" srcOrd="1" destOrd="0" parTransId="{3F6DF31E-DAD6-4875-8378-1B06B73AA79F}" sibTransId="{A1F26B05-D690-4425-9EAB-AF68ED938224}"/>
    <dgm:cxn modelId="{6475E95C-9774-4C3C-9275-0176F895F3CD}" type="presOf" srcId="{96DAA65D-C825-43D2-B600-4BFFBBC34D75}" destId="{F4483CCB-A72A-4501-B40F-D5A87010FE50}" srcOrd="0" destOrd="0" presId="urn:microsoft.com/office/officeart/2011/layout/TabList"/>
    <dgm:cxn modelId="{7CB57645-8F17-4231-9BAB-DF2BB70B320F}" srcId="{96DAA65D-C825-43D2-B600-4BFFBBC34D75}" destId="{B9C06962-5B0F-483F-B687-8C64A6776D75}" srcOrd="0" destOrd="0" parTransId="{8839CE0D-6A48-454B-87BC-4CA35FBB9C11}" sibTransId="{256D13A3-FA76-47A8-A5EB-80C29223DB35}"/>
    <dgm:cxn modelId="{80132B69-B942-4E8B-8932-DD95B2B7DB71}" type="presOf" srcId="{EE16560E-5C86-44D5-B42B-5D7AB6C18822}" destId="{9E2233B3-420F-451C-A4FB-91DF4DF8915F}" srcOrd="0" destOrd="0" presId="urn:microsoft.com/office/officeart/2011/layout/TabList"/>
    <dgm:cxn modelId="{D2674B6C-1EBB-46D9-929F-BDF6648639BB}" srcId="{AE5F42D8-B37F-4313-9FB7-FA77DAAADB90}" destId="{96DAA65D-C825-43D2-B600-4BFFBBC34D75}" srcOrd="2" destOrd="0" parTransId="{782BC175-14C8-4FF6-9342-86C150A375F1}" sibTransId="{8F87D0A9-77AE-4B41-8D2A-6E09E568116A}"/>
    <dgm:cxn modelId="{71785676-C916-43C6-B576-774B424CDD4E}" type="presOf" srcId="{1F3D5EE7-A41D-4D4F-849F-C6DB6890E812}" destId="{A51A0E57-8BA3-42B6-863E-3E5D3CA619C9}" srcOrd="0" destOrd="0" presId="urn:microsoft.com/office/officeart/2011/layout/TabList"/>
    <dgm:cxn modelId="{7B453287-504A-47E5-B27C-90FEFF1A8541}" type="presOf" srcId="{B9C06962-5B0F-483F-B687-8C64A6776D75}" destId="{ABD500FA-4C44-4AA7-AF68-775B7FB0FA60}" srcOrd="0" destOrd="0" presId="urn:microsoft.com/office/officeart/2011/layout/TabList"/>
    <dgm:cxn modelId="{8F1E9F8D-C393-44A7-9B2B-C41864EE891F}" type="presOf" srcId="{FDBBF930-F441-4DB1-ACA3-4ADC4659F057}" destId="{60F6EE12-A8B2-4164-8A89-69BD28216986}" srcOrd="0" destOrd="0" presId="urn:microsoft.com/office/officeart/2011/layout/TabList"/>
    <dgm:cxn modelId="{3DE29D95-5A79-4D1B-BA83-31465A63E5A4}" type="presOf" srcId="{AE5F42D8-B37F-4313-9FB7-FA77DAAADB90}" destId="{A2234F19-3625-4E40-B189-AA1C1E81B9F7}" srcOrd="0" destOrd="0" presId="urn:microsoft.com/office/officeart/2011/layout/TabList"/>
    <dgm:cxn modelId="{2321969B-4DA2-4345-83EA-9B1774165A4F}" type="presOf" srcId="{37369A3A-322E-438F-93EB-EC0FDE4E77D0}" destId="{A05C445E-7D52-4593-A187-6B8FF3A32DEB}" srcOrd="0" destOrd="0" presId="urn:microsoft.com/office/officeart/2011/layout/TabList"/>
    <dgm:cxn modelId="{6CD456A2-075A-49C7-9BD1-B14FE8F15D67}" srcId="{AE5F42D8-B37F-4313-9FB7-FA77DAAADB90}" destId="{EE16560E-5C86-44D5-B42B-5D7AB6C18822}" srcOrd="3" destOrd="0" parTransId="{83C54FA5-DB42-4C4F-8FBF-D08C32EBE741}" sibTransId="{32CA3F2E-24B2-4912-B76D-851AC2D51328}"/>
    <dgm:cxn modelId="{D1CFFACD-7D03-44A4-BBC6-E785923ADDE0}" type="presOf" srcId="{39955513-7183-4E03-B266-B22C99981530}" destId="{EED2407D-F2EC-48D3-B864-50AF418DD663}" srcOrd="0" destOrd="0" presId="urn:microsoft.com/office/officeart/2011/layout/TabList"/>
    <dgm:cxn modelId="{FA074ED9-B44D-4C23-9CC6-95632F3CA58E}" srcId="{EE16560E-5C86-44D5-B42B-5D7AB6C18822}" destId="{1F3D5EE7-A41D-4D4F-849F-C6DB6890E812}" srcOrd="0" destOrd="0" parTransId="{D566957D-65F1-491D-B3E1-C07A8D9C0C11}" sibTransId="{C7370B15-7C3C-4074-8A2F-C0F1612BF610}"/>
    <dgm:cxn modelId="{8A2333FA-1F33-4ABB-8718-66717003B92D}" srcId="{AE5F42D8-B37F-4313-9FB7-FA77DAAADB90}" destId="{39955513-7183-4E03-B266-B22C99981530}" srcOrd="0" destOrd="0" parTransId="{45E149CC-F65A-4C21-B12B-09911598A3E7}" sibTransId="{8B32E2BD-F735-48FB-99BD-1639015C09B0}"/>
    <dgm:cxn modelId="{9A795018-53D7-45D9-8A9C-BBCAA3545A20}" type="presParOf" srcId="{A2234F19-3625-4E40-B189-AA1C1E81B9F7}" destId="{D7F725F9-DD70-4455-A57C-9BCE594B5F95}" srcOrd="0" destOrd="0" presId="urn:microsoft.com/office/officeart/2011/layout/TabList"/>
    <dgm:cxn modelId="{75FAEE0E-5523-47D4-9E98-8B14197BB169}" type="presParOf" srcId="{D7F725F9-DD70-4455-A57C-9BCE594B5F95}" destId="{60F6EE12-A8B2-4164-8A89-69BD28216986}" srcOrd="0" destOrd="0" presId="urn:microsoft.com/office/officeart/2011/layout/TabList"/>
    <dgm:cxn modelId="{EAC05E06-E4BC-472C-AEB0-923AEA08BBEC}" type="presParOf" srcId="{D7F725F9-DD70-4455-A57C-9BCE594B5F95}" destId="{EED2407D-F2EC-48D3-B864-50AF418DD663}" srcOrd="1" destOrd="0" presId="urn:microsoft.com/office/officeart/2011/layout/TabList"/>
    <dgm:cxn modelId="{85A10A04-6B63-409E-8D70-AE8B7C3A6B6A}" type="presParOf" srcId="{D7F725F9-DD70-4455-A57C-9BCE594B5F95}" destId="{3A05E729-B3E0-45DA-89E6-02C2F6B1ABCC}" srcOrd="2" destOrd="0" presId="urn:microsoft.com/office/officeart/2011/layout/TabList"/>
    <dgm:cxn modelId="{40A55E0B-E1FF-4E76-8AF5-86B5D7D720B6}" type="presParOf" srcId="{A2234F19-3625-4E40-B189-AA1C1E81B9F7}" destId="{4CAD4D67-1690-436C-974F-CCC380111FB2}" srcOrd="1" destOrd="0" presId="urn:microsoft.com/office/officeart/2011/layout/TabList"/>
    <dgm:cxn modelId="{0D1806F0-20DA-4803-86D8-F4DB100EFB33}" type="presParOf" srcId="{A2234F19-3625-4E40-B189-AA1C1E81B9F7}" destId="{63B08D6C-8171-4976-B0C6-9EEC8438CB7F}" srcOrd="2" destOrd="0" presId="urn:microsoft.com/office/officeart/2011/layout/TabList"/>
    <dgm:cxn modelId="{B9749FC7-7F63-4FE5-B9FE-440B3F7234C7}" type="presParOf" srcId="{63B08D6C-8171-4976-B0C6-9EEC8438CB7F}" destId="{A561EEBF-EAB7-4CFE-AC04-03B3789B9DDC}" srcOrd="0" destOrd="0" presId="urn:microsoft.com/office/officeart/2011/layout/TabList"/>
    <dgm:cxn modelId="{DDCCDBCF-BB30-467D-BFBD-E4C07D8C9E63}" type="presParOf" srcId="{63B08D6C-8171-4976-B0C6-9EEC8438CB7F}" destId="{A05C445E-7D52-4593-A187-6B8FF3A32DEB}" srcOrd="1" destOrd="0" presId="urn:microsoft.com/office/officeart/2011/layout/TabList"/>
    <dgm:cxn modelId="{37CE2CAF-FC4A-4DD9-B188-BC8FD7FCABEA}" type="presParOf" srcId="{63B08D6C-8171-4976-B0C6-9EEC8438CB7F}" destId="{635CEA93-BD86-41F1-8A5F-8E326CA08766}" srcOrd="2" destOrd="0" presId="urn:microsoft.com/office/officeart/2011/layout/TabList"/>
    <dgm:cxn modelId="{44F62F69-69A9-46A0-B059-D8205A57A963}" type="presParOf" srcId="{A2234F19-3625-4E40-B189-AA1C1E81B9F7}" destId="{EEBFBDCE-F95C-4C87-A387-1E0D9266B05C}" srcOrd="3" destOrd="0" presId="urn:microsoft.com/office/officeart/2011/layout/TabList"/>
    <dgm:cxn modelId="{3A030F97-77E0-422A-9653-CD3658ED2322}" type="presParOf" srcId="{A2234F19-3625-4E40-B189-AA1C1E81B9F7}" destId="{791D5E81-2638-40E0-AB1E-74039F5A1FB6}" srcOrd="4" destOrd="0" presId="urn:microsoft.com/office/officeart/2011/layout/TabList"/>
    <dgm:cxn modelId="{6181F374-29D2-4633-AB4C-8F3BBF0B450A}" type="presParOf" srcId="{791D5E81-2638-40E0-AB1E-74039F5A1FB6}" destId="{ABD500FA-4C44-4AA7-AF68-775B7FB0FA60}" srcOrd="0" destOrd="0" presId="urn:microsoft.com/office/officeart/2011/layout/TabList"/>
    <dgm:cxn modelId="{42D2D029-4C02-48DD-B661-69FE67982F48}" type="presParOf" srcId="{791D5E81-2638-40E0-AB1E-74039F5A1FB6}" destId="{F4483CCB-A72A-4501-B40F-D5A87010FE50}" srcOrd="1" destOrd="0" presId="urn:microsoft.com/office/officeart/2011/layout/TabList"/>
    <dgm:cxn modelId="{45CC0C0C-8843-47F3-B45D-3CB9136E24D1}" type="presParOf" srcId="{791D5E81-2638-40E0-AB1E-74039F5A1FB6}" destId="{191DE844-0E4B-4EAB-A837-8214B72380BB}" srcOrd="2" destOrd="0" presId="urn:microsoft.com/office/officeart/2011/layout/TabList"/>
    <dgm:cxn modelId="{1DCC6DF2-20D3-447A-9BCF-BCD980403DAB}" type="presParOf" srcId="{A2234F19-3625-4E40-B189-AA1C1E81B9F7}" destId="{B3AB0A8D-FCF6-4D87-80A1-7BE5FD025B5C}" srcOrd="5" destOrd="0" presId="urn:microsoft.com/office/officeart/2011/layout/TabList"/>
    <dgm:cxn modelId="{423BF827-B175-4CA5-A695-67022AF4BDB7}" type="presParOf" srcId="{A2234F19-3625-4E40-B189-AA1C1E81B9F7}" destId="{A7626479-D7D3-4D96-BE68-5686626F89FA}" srcOrd="6" destOrd="0" presId="urn:microsoft.com/office/officeart/2011/layout/TabList"/>
    <dgm:cxn modelId="{06CFF759-D79B-4E60-985C-63B233617267}" type="presParOf" srcId="{A7626479-D7D3-4D96-BE68-5686626F89FA}" destId="{A51A0E57-8BA3-42B6-863E-3E5D3CA619C9}" srcOrd="0" destOrd="0" presId="urn:microsoft.com/office/officeart/2011/layout/TabList"/>
    <dgm:cxn modelId="{18883C2D-ADE4-4570-B0E3-5CC4CDF3C70B}" type="presParOf" srcId="{A7626479-D7D3-4D96-BE68-5686626F89FA}" destId="{9E2233B3-420F-451C-A4FB-91DF4DF8915F}" srcOrd="1" destOrd="0" presId="urn:microsoft.com/office/officeart/2011/layout/TabList"/>
    <dgm:cxn modelId="{4BF16378-C186-4AB0-8F79-84AA0FC0C69C}" type="presParOf" srcId="{A7626479-D7D3-4D96-BE68-5686626F89FA}" destId="{774E94C0-5C54-41DB-86E0-730052FD6F08}" srcOrd="2" destOrd="0" presId="urn:microsoft.com/office/officeart/2011/layout/TabList"/>
  </dgm:cxnLst>
  <dgm:bg/>
  <dgm:whole>
    <a:ln>
      <a:solidFill>
        <a:schemeClr val="accent2">
          <a:lumMod val="20000"/>
          <a:lumOff val="80000"/>
        </a:scheme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AE5F42D8-B37F-4313-9FB7-FA77DAAADB90}"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5506110B-66B7-4840-8182-D6E3BB922B8A}">
      <dgm:prSet custT="1"/>
      <dgm:spPr/>
      <dgm:t>
        <a:bodyPr/>
        <a:lstStyle/>
        <a:p>
          <a:r>
            <a:rPr lang="en-US" b="1" dirty="0" err="1"/>
            <a:t>Efektif</a:t>
          </a:r>
          <a:r>
            <a:rPr lang="en-US" b="1" dirty="0"/>
            <a:t> </a:t>
          </a:r>
          <a:r>
            <a:rPr lang="en-US" b="1" dirty="0" err="1"/>
            <a:t>dan</a:t>
          </a:r>
          <a:r>
            <a:rPr lang="en-US" b="1" dirty="0"/>
            <a:t> </a:t>
          </a:r>
          <a:r>
            <a:rPr lang="en-US" b="1" dirty="0" err="1"/>
            <a:t>Relevan</a:t>
          </a:r>
          <a:endParaRPr lang="en-US" b="1" dirty="0"/>
        </a:p>
      </dgm:t>
    </dgm:pt>
    <dgm:pt modelId="{1DDAD8E7-46B8-4753-B904-DA95C9C5B0EA}" type="parTrans" cxnId="{34371A61-516C-4EA6-AB33-6CD79E229EF9}">
      <dgm:prSet/>
      <dgm:spPr/>
      <dgm:t>
        <a:bodyPr/>
        <a:lstStyle/>
        <a:p>
          <a:endParaRPr lang="en-US"/>
        </a:p>
      </dgm:t>
    </dgm:pt>
    <dgm:pt modelId="{937EAF6E-CEF2-434A-B3CC-1ABA2A43F836}" type="sibTrans" cxnId="{34371A61-516C-4EA6-AB33-6CD79E229EF9}">
      <dgm:prSet/>
      <dgm:spPr/>
      <dgm:t>
        <a:bodyPr/>
        <a:lstStyle/>
        <a:p>
          <a:endParaRPr lang="en-US"/>
        </a:p>
      </dgm:t>
    </dgm:pt>
    <dgm:pt modelId="{A24CEE5A-E9A0-4156-94D6-BF83FA602E29}">
      <dgm:prSet/>
      <dgm:spPr/>
      <dgm:t>
        <a:bodyPr/>
        <a:lstStyle/>
        <a:p>
          <a:r>
            <a:rPr lang="en-US" b="1" dirty="0" err="1"/>
            <a:t>Dimensi</a:t>
          </a:r>
          <a:r>
            <a:rPr lang="en-US" b="1" dirty="0"/>
            <a:t> </a:t>
          </a:r>
          <a:r>
            <a:rPr lang="en-US" b="1" dirty="0" err="1"/>
            <a:t>Pengembangan</a:t>
          </a:r>
          <a:endParaRPr lang="en-US" dirty="0"/>
        </a:p>
      </dgm:t>
    </dgm:pt>
    <dgm:pt modelId="{CCFC4974-DE18-4C9A-8483-CA2F199AB3CA}" type="parTrans" cxnId="{88206847-6EBD-40EC-8E3E-12E4BEF1E364}">
      <dgm:prSet/>
      <dgm:spPr/>
      <dgm:t>
        <a:bodyPr/>
        <a:lstStyle/>
        <a:p>
          <a:endParaRPr lang="en-US"/>
        </a:p>
      </dgm:t>
    </dgm:pt>
    <dgm:pt modelId="{C9BDDC89-8B5D-4E5D-9336-3DBA0D1D28DC}" type="sibTrans" cxnId="{88206847-6EBD-40EC-8E3E-12E4BEF1E364}">
      <dgm:prSet/>
      <dgm:spPr/>
      <dgm:t>
        <a:bodyPr/>
        <a:lstStyle/>
        <a:p>
          <a:endParaRPr lang="en-US"/>
        </a:p>
      </dgm:t>
    </dgm:pt>
    <dgm:pt modelId="{69B95549-01D2-47E8-8952-73649190EA8A}">
      <dgm:prSet custT="1"/>
      <dgm:spPr/>
      <dgm:t>
        <a:bodyPr/>
        <a:lstStyle/>
        <a:p>
          <a:r>
            <a:rPr lang="en-US" sz="2800" dirty="0" err="1"/>
            <a:t>Standar</a:t>
          </a:r>
          <a:r>
            <a:rPr lang="en-US" sz="2800" dirty="0"/>
            <a:t> </a:t>
          </a:r>
          <a:r>
            <a:rPr lang="en-US" sz="2800" dirty="0" err="1"/>
            <a:t>sesuai</a:t>
          </a:r>
          <a:r>
            <a:rPr lang="en-US" sz="2800" dirty="0"/>
            <a:t> </a:t>
          </a:r>
          <a:r>
            <a:rPr lang="en-US" sz="2800" dirty="0" err="1"/>
            <a:t>dengan</a:t>
          </a:r>
          <a:r>
            <a:rPr lang="en-US" sz="2800" dirty="0"/>
            <a:t> </a:t>
          </a:r>
          <a:r>
            <a:rPr lang="en-US" sz="2800" dirty="0" err="1"/>
            <a:t>kebutuhan</a:t>
          </a:r>
          <a:r>
            <a:rPr lang="en-US" sz="2800" dirty="0"/>
            <a:t>, </a:t>
          </a:r>
          <a:r>
            <a:rPr lang="en-US" sz="2800" dirty="0" err="1"/>
            <a:t>dan</a:t>
          </a:r>
          <a:r>
            <a:rPr lang="en-US" sz="2800" dirty="0"/>
            <a:t> </a:t>
          </a:r>
          <a:r>
            <a:rPr lang="en-US" sz="2800" dirty="0" err="1"/>
            <a:t>dapat</a:t>
          </a:r>
          <a:r>
            <a:rPr lang="en-US" sz="2800" dirty="0"/>
            <a:t> </a:t>
          </a:r>
          <a:r>
            <a:rPr lang="en-US" sz="2800" dirty="0" err="1"/>
            <a:t>diterapkan</a:t>
          </a:r>
          <a:r>
            <a:rPr lang="en-US" sz="2800" dirty="0"/>
            <a:t> </a:t>
          </a:r>
          <a:r>
            <a:rPr lang="en-US" sz="2800" dirty="0" err="1"/>
            <a:t>secara</a:t>
          </a:r>
          <a:r>
            <a:rPr lang="en-US" sz="2800" dirty="0"/>
            <a:t> </a:t>
          </a:r>
          <a:r>
            <a:rPr lang="en-US" sz="2800" dirty="0" err="1"/>
            <a:t>efektif</a:t>
          </a:r>
          <a:r>
            <a:rPr lang="en-US" sz="2800" dirty="0"/>
            <a:t> </a:t>
          </a:r>
          <a:r>
            <a:rPr lang="en-US" sz="2800" dirty="0" err="1"/>
            <a:t>sesuai</a:t>
          </a:r>
          <a:r>
            <a:rPr lang="en-US" sz="2800" dirty="0"/>
            <a:t> </a:t>
          </a:r>
          <a:r>
            <a:rPr lang="en-US" sz="2800" dirty="0" err="1"/>
            <a:t>dengan</a:t>
          </a:r>
          <a:r>
            <a:rPr lang="en-US" sz="2800" dirty="0"/>
            <a:t> </a:t>
          </a:r>
          <a:r>
            <a:rPr lang="en-US" sz="2800" dirty="0" err="1"/>
            <a:t>konteks</a:t>
          </a:r>
          <a:r>
            <a:rPr lang="en-US" sz="2800" dirty="0"/>
            <a:t> </a:t>
          </a:r>
          <a:r>
            <a:rPr lang="en-US" sz="2800" dirty="0" err="1"/>
            <a:t>keperluannya</a:t>
          </a:r>
          <a:r>
            <a:rPr lang="en-US" sz="2800" dirty="0"/>
            <a:t>.</a:t>
          </a:r>
        </a:p>
      </dgm:t>
    </dgm:pt>
    <dgm:pt modelId="{F5EE3E3B-72ED-4FDE-950A-5BFCDCBEC59F}" type="parTrans" cxnId="{97C597F7-9B94-4829-A114-5E839E1E1371}">
      <dgm:prSet/>
      <dgm:spPr/>
      <dgm:t>
        <a:bodyPr/>
        <a:lstStyle/>
        <a:p>
          <a:endParaRPr lang="en-US"/>
        </a:p>
      </dgm:t>
    </dgm:pt>
    <dgm:pt modelId="{A17350F7-D7AB-4C76-97FA-33492E41C668}" type="sibTrans" cxnId="{97C597F7-9B94-4829-A114-5E839E1E1371}">
      <dgm:prSet/>
      <dgm:spPr/>
      <dgm:t>
        <a:bodyPr/>
        <a:lstStyle/>
        <a:p>
          <a:endParaRPr lang="en-US"/>
        </a:p>
      </dgm:t>
    </dgm:pt>
    <dgm:pt modelId="{7B4E2D77-171A-4D9B-9416-BD63DB9803DF}">
      <dgm:prSet custT="1"/>
      <dgm:spPr/>
      <dgm:t>
        <a:bodyPr/>
        <a:lstStyle/>
        <a:p>
          <a:r>
            <a:rPr lang="sv-SE" sz="2800" dirty="0"/>
            <a:t>Standar memungkinkan untuk dikembangkan sesuai dengan perkembangan iptek, ukuran dan pengukuran, dan perubahan regulasi yang terkait dengan standar. </a:t>
          </a:r>
          <a:endParaRPr lang="en-US" sz="2800" dirty="0"/>
        </a:p>
      </dgm:t>
    </dgm:pt>
    <dgm:pt modelId="{1B2790A8-83B7-418C-97BB-F985E0991F2C}" type="parTrans" cxnId="{0A8EE17E-8809-41AD-8C4F-DD3574C0A86F}">
      <dgm:prSet/>
      <dgm:spPr/>
      <dgm:t>
        <a:bodyPr/>
        <a:lstStyle/>
        <a:p>
          <a:endParaRPr lang="en-US"/>
        </a:p>
      </dgm:t>
    </dgm:pt>
    <dgm:pt modelId="{9CCF989F-B06F-44DF-BE7E-9A4D923633D1}" type="sibTrans" cxnId="{0A8EE17E-8809-41AD-8C4F-DD3574C0A86F}">
      <dgm:prSet/>
      <dgm:spPr/>
      <dgm:t>
        <a:bodyPr/>
        <a:lstStyle/>
        <a:p>
          <a:endParaRPr lang="en-US"/>
        </a:p>
      </dgm:t>
    </dgm:pt>
    <dgm:pt modelId="{219DFC9E-844A-4062-8698-11C53474BF8C}">
      <dgm:prSet/>
      <dgm:spPr/>
      <dgm:t>
        <a:bodyPr/>
        <a:lstStyle/>
        <a:p>
          <a:r>
            <a:rPr lang="en-US" b="1" dirty="0" err="1"/>
            <a:t>Kompeten</a:t>
          </a:r>
          <a:r>
            <a:rPr lang="en-US" b="1" dirty="0"/>
            <a:t> </a:t>
          </a:r>
          <a:r>
            <a:rPr lang="en-US" b="1" dirty="0" err="1"/>
            <a:t>dan</a:t>
          </a:r>
          <a:r>
            <a:rPr lang="en-US" b="1" dirty="0"/>
            <a:t> </a:t>
          </a:r>
          <a:r>
            <a:rPr lang="en-US" b="1" dirty="0" err="1"/>
            <a:t>Tertelusur</a:t>
          </a:r>
          <a:endParaRPr lang="en-US" b="1" dirty="0"/>
        </a:p>
      </dgm:t>
    </dgm:pt>
    <dgm:pt modelId="{65652FBC-C3CE-4D4F-8336-70F5E79B6E23}" type="parTrans" cxnId="{BF10B2AA-BA1A-4CF1-B8CD-72CC23CBA836}">
      <dgm:prSet/>
      <dgm:spPr/>
      <dgm:t>
        <a:bodyPr/>
        <a:lstStyle/>
        <a:p>
          <a:endParaRPr lang="en-US"/>
        </a:p>
      </dgm:t>
    </dgm:pt>
    <dgm:pt modelId="{16EED4FD-9C4A-49F4-A22C-0B95B198E5FC}" type="sibTrans" cxnId="{BF10B2AA-BA1A-4CF1-B8CD-72CC23CBA836}">
      <dgm:prSet/>
      <dgm:spPr/>
      <dgm:t>
        <a:bodyPr/>
        <a:lstStyle/>
        <a:p>
          <a:endParaRPr lang="en-US"/>
        </a:p>
      </dgm:t>
    </dgm:pt>
    <dgm:pt modelId="{A7606271-4037-4E83-8069-B5260FB43B02}">
      <dgm:prSet custT="1"/>
      <dgm:spPr/>
      <dgm:t>
        <a:bodyPr/>
        <a:lstStyle/>
        <a:p>
          <a:r>
            <a:rPr lang="en-US" sz="2800" dirty="0" err="1"/>
            <a:t>Penyusunan</a:t>
          </a:r>
          <a:r>
            <a:rPr lang="en-US" sz="2800" dirty="0"/>
            <a:t> </a:t>
          </a:r>
          <a:r>
            <a:rPr lang="en-US" sz="2800" dirty="0" err="1"/>
            <a:t>standar</a:t>
          </a:r>
          <a:r>
            <a:rPr lang="en-US" sz="2800" dirty="0"/>
            <a:t> </a:t>
          </a:r>
          <a:r>
            <a:rPr lang="en-US" sz="2800" dirty="0" err="1"/>
            <a:t>dilakukan</a:t>
          </a:r>
          <a:r>
            <a:rPr lang="en-US" sz="2800" dirty="0"/>
            <a:t> </a:t>
          </a:r>
          <a:r>
            <a:rPr lang="en-US" sz="2800" dirty="0" err="1"/>
            <a:t>oleh</a:t>
          </a:r>
          <a:r>
            <a:rPr lang="en-US" sz="2800" dirty="0"/>
            <a:t> </a:t>
          </a:r>
          <a:r>
            <a:rPr lang="en-US" sz="2800" dirty="0" err="1"/>
            <a:t>personalia</a:t>
          </a:r>
          <a:r>
            <a:rPr lang="en-US" sz="2800" dirty="0"/>
            <a:t> yang </a:t>
          </a:r>
          <a:r>
            <a:rPr lang="en-US" sz="2800" dirty="0" err="1"/>
            <a:t>kompeten</a:t>
          </a:r>
          <a:r>
            <a:rPr lang="en-US" sz="2800" dirty="0"/>
            <a:t> </a:t>
          </a:r>
          <a:r>
            <a:rPr lang="en-US" sz="2800" dirty="0" err="1"/>
            <a:t>dan</a:t>
          </a:r>
          <a:r>
            <a:rPr lang="en-US" sz="2800" dirty="0"/>
            <a:t> </a:t>
          </a:r>
          <a:r>
            <a:rPr lang="en-US" sz="2800" dirty="0" err="1"/>
            <a:t>isi</a:t>
          </a:r>
          <a:r>
            <a:rPr lang="en-US" sz="2800" dirty="0"/>
            <a:t> </a:t>
          </a:r>
          <a:r>
            <a:rPr lang="en-US" sz="2800" dirty="0" err="1"/>
            <a:t>standar</a:t>
          </a:r>
          <a:r>
            <a:rPr lang="en-US" sz="2800" dirty="0"/>
            <a:t> </a:t>
          </a:r>
          <a:r>
            <a:rPr lang="en-US" sz="2800" dirty="0" err="1"/>
            <a:t>dapat</a:t>
          </a:r>
          <a:r>
            <a:rPr lang="en-US" sz="2800" dirty="0"/>
            <a:t> </a:t>
          </a:r>
          <a:r>
            <a:rPr lang="en-US" sz="2800" dirty="0" err="1"/>
            <a:t>dapat</a:t>
          </a:r>
          <a:r>
            <a:rPr lang="en-US" sz="2800" dirty="0"/>
            <a:t> </a:t>
          </a:r>
          <a:r>
            <a:rPr lang="en-US" sz="2800" dirty="0" err="1"/>
            <a:t>ditelusuri</a:t>
          </a:r>
          <a:r>
            <a:rPr lang="en-US" sz="2800" dirty="0"/>
            <a:t> </a:t>
          </a:r>
          <a:r>
            <a:rPr lang="en-US" sz="2800" dirty="0" err="1"/>
            <a:t>acuan</a:t>
          </a:r>
          <a:r>
            <a:rPr lang="en-US" sz="2800" dirty="0"/>
            <a:t> </a:t>
          </a:r>
          <a:r>
            <a:rPr lang="en-US" sz="2800" dirty="0" err="1"/>
            <a:t>dan</a:t>
          </a:r>
          <a:r>
            <a:rPr lang="en-US" sz="2800" dirty="0"/>
            <a:t> </a:t>
          </a:r>
          <a:r>
            <a:rPr lang="en-US" sz="2800" dirty="0" err="1"/>
            <a:t>dasar</a:t>
          </a:r>
          <a:r>
            <a:rPr lang="en-US" sz="2800" dirty="0"/>
            <a:t> </a:t>
          </a:r>
          <a:r>
            <a:rPr lang="en-US" sz="2800" dirty="0" err="1"/>
            <a:t>pemikirannya</a:t>
          </a:r>
          <a:r>
            <a:rPr lang="en-US" sz="2800" dirty="0"/>
            <a:t>.</a:t>
          </a:r>
        </a:p>
      </dgm:t>
    </dgm:pt>
    <dgm:pt modelId="{9535DEF6-0E76-4FB7-B9B1-EB671AF2967E}" type="parTrans" cxnId="{EDDDAA21-B225-49D8-912C-71653E6F6807}">
      <dgm:prSet/>
      <dgm:spPr/>
      <dgm:t>
        <a:bodyPr/>
        <a:lstStyle/>
        <a:p>
          <a:endParaRPr lang="en-US"/>
        </a:p>
      </dgm:t>
    </dgm:pt>
    <dgm:pt modelId="{84E8628C-C3CE-4F85-8D49-177FC140C376}" type="sibTrans" cxnId="{EDDDAA21-B225-49D8-912C-71653E6F6807}">
      <dgm:prSet/>
      <dgm:spPr/>
      <dgm:t>
        <a:bodyPr/>
        <a:lstStyle/>
        <a:p>
          <a:endParaRPr lang="en-US"/>
        </a:p>
      </dgm:t>
    </dgm:pt>
    <dgm:pt modelId="{A2234F19-3625-4E40-B189-AA1C1E81B9F7}" type="pres">
      <dgm:prSet presAssocID="{AE5F42D8-B37F-4313-9FB7-FA77DAAADB90}" presName="Name0" presStyleCnt="0">
        <dgm:presLayoutVars>
          <dgm:chMax/>
          <dgm:chPref val="3"/>
          <dgm:dir/>
          <dgm:animOne val="branch"/>
          <dgm:animLvl val="lvl"/>
        </dgm:presLayoutVars>
      </dgm:prSet>
      <dgm:spPr/>
    </dgm:pt>
    <dgm:pt modelId="{2BB5EAC6-A2DB-4B12-8552-113E893DA254}" type="pres">
      <dgm:prSet presAssocID="{5506110B-66B7-4840-8182-D6E3BB922B8A}" presName="composite" presStyleCnt="0"/>
      <dgm:spPr/>
    </dgm:pt>
    <dgm:pt modelId="{F1EF5A02-8C50-4AD6-A913-53A89BB5F29E}" type="pres">
      <dgm:prSet presAssocID="{5506110B-66B7-4840-8182-D6E3BB922B8A}" presName="FirstChild" presStyleLbl="revTx" presStyleIdx="0" presStyleCnt="3" custScaleY="57888">
        <dgm:presLayoutVars>
          <dgm:chMax val="0"/>
          <dgm:chPref val="0"/>
          <dgm:bulletEnabled val="1"/>
        </dgm:presLayoutVars>
      </dgm:prSet>
      <dgm:spPr/>
    </dgm:pt>
    <dgm:pt modelId="{79EE1C68-B70E-40D0-A316-5A4249AE52AE}" type="pres">
      <dgm:prSet presAssocID="{5506110B-66B7-4840-8182-D6E3BB922B8A}" presName="Parent" presStyleLbl="alignNode1" presStyleIdx="0" presStyleCnt="3">
        <dgm:presLayoutVars>
          <dgm:chMax val="3"/>
          <dgm:chPref val="3"/>
          <dgm:bulletEnabled val="1"/>
        </dgm:presLayoutVars>
      </dgm:prSet>
      <dgm:spPr/>
    </dgm:pt>
    <dgm:pt modelId="{0DA6DE16-C940-4651-8AD9-88E126EADD5E}" type="pres">
      <dgm:prSet presAssocID="{5506110B-66B7-4840-8182-D6E3BB922B8A}" presName="Accent" presStyleLbl="parChTrans1D1" presStyleIdx="0" presStyleCnt="3"/>
      <dgm:spPr/>
    </dgm:pt>
    <dgm:pt modelId="{DCF285A9-088D-4D19-86CF-4E9A2A7D4906}" type="pres">
      <dgm:prSet presAssocID="{937EAF6E-CEF2-434A-B3CC-1ABA2A43F836}" presName="sibTrans" presStyleCnt="0"/>
      <dgm:spPr/>
    </dgm:pt>
    <dgm:pt modelId="{ADC6F2C6-3E22-45C7-A6D5-4A416E905F1B}" type="pres">
      <dgm:prSet presAssocID="{A24CEE5A-E9A0-4156-94D6-BF83FA602E29}" presName="composite" presStyleCnt="0"/>
      <dgm:spPr/>
    </dgm:pt>
    <dgm:pt modelId="{3CA688F6-75DA-48B6-A150-022B9FC98E86}" type="pres">
      <dgm:prSet presAssocID="{A24CEE5A-E9A0-4156-94D6-BF83FA602E29}" presName="FirstChild" presStyleLbl="revTx" presStyleIdx="1" presStyleCnt="3" custScaleY="56323">
        <dgm:presLayoutVars>
          <dgm:chMax val="0"/>
          <dgm:chPref val="0"/>
          <dgm:bulletEnabled val="1"/>
        </dgm:presLayoutVars>
      </dgm:prSet>
      <dgm:spPr/>
    </dgm:pt>
    <dgm:pt modelId="{86C2961A-2E3F-4787-9945-A6C7574BCA14}" type="pres">
      <dgm:prSet presAssocID="{A24CEE5A-E9A0-4156-94D6-BF83FA602E29}" presName="Parent" presStyleLbl="alignNode1" presStyleIdx="1" presStyleCnt="3">
        <dgm:presLayoutVars>
          <dgm:chMax val="3"/>
          <dgm:chPref val="3"/>
          <dgm:bulletEnabled val="1"/>
        </dgm:presLayoutVars>
      </dgm:prSet>
      <dgm:spPr/>
    </dgm:pt>
    <dgm:pt modelId="{5721E392-486A-4B09-A149-1AFC0596F3BD}" type="pres">
      <dgm:prSet presAssocID="{A24CEE5A-E9A0-4156-94D6-BF83FA602E29}" presName="Accent" presStyleLbl="parChTrans1D1" presStyleIdx="1" presStyleCnt="3"/>
      <dgm:spPr/>
    </dgm:pt>
    <dgm:pt modelId="{4CFFDDFF-F1EA-4142-94A9-226B14409AF1}" type="pres">
      <dgm:prSet presAssocID="{C9BDDC89-8B5D-4E5D-9336-3DBA0D1D28DC}" presName="sibTrans" presStyleCnt="0"/>
      <dgm:spPr/>
    </dgm:pt>
    <dgm:pt modelId="{26324344-44B1-4938-8FFF-409935220398}" type="pres">
      <dgm:prSet presAssocID="{219DFC9E-844A-4062-8698-11C53474BF8C}" presName="composite" presStyleCnt="0"/>
      <dgm:spPr/>
    </dgm:pt>
    <dgm:pt modelId="{62B823D5-C123-40D2-A468-44372ABD540E}" type="pres">
      <dgm:prSet presAssocID="{219DFC9E-844A-4062-8698-11C53474BF8C}" presName="FirstChild" presStyleLbl="revTx" presStyleIdx="2" presStyleCnt="3" custScaleY="56323">
        <dgm:presLayoutVars>
          <dgm:chMax val="0"/>
          <dgm:chPref val="0"/>
          <dgm:bulletEnabled val="1"/>
        </dgm:presLayoutVars>
      </dgm:prSet>
      <dgm:spPr/>
    </dgm:pt>
    <dgm:pt modelId="{9A87ABBF-4E37-440F-AA21-754EFD35E178}" type="pres">
      <dgm:prSet presAssocID="{219DFC9E-844A-4062-8698-11C53474BF8C}" presName="Parent" presStyleLbl="alignNode1" presStyleIdx="2" presStyleCnt="3">
        <dgm:presLayoutVars>
          <dgm:chMax val="3"/>
          <dgm:chPref val="3"/>
          <dgm:bulletEnabled val="1"/>
        </dgm:presLayoutVars>
      </dgm:prSet>
      <dgm:spPr/>
    </dgm:pt>
    <dgm:pt modelId="{494F9102-429B-4806-8547-47E8780AD2AF}" type="pres">
      <dgm:prSet presAssocID="{219DFC9E-844A-4062-8698-11C53474BF8C}" presName="Accent" presStyleLbl="parChTrans1D1" presStyleIdx="2" presStyleCnt="3"/>
      <dgm:spPr/>
    </dgm:pt>
  </dgm:ptLst>
  <dgm:cxnLst>
    <dgm:cxn modelId="{EDDDAA21-B225-49D8-912C-71653E6F6807}" srcId="{219DFC9E-844A-4062-8698-11C53474BF8C}" destId="{A7606271-4037-4E83-8069-B5260FB43B02}" srcOrd="0" destOrd="0" parTransId="{9535DEF6-0E76-4FB7-B9B1-EB671AF2967E}" sibTransId="{84E8628C-C3CE-4F85-8D49-177FC140C376}"/>
    <dgm:cxn modelId="{CE493E28-6420-4D81-BA08-857191DEBB6B}" type="presOf" srcId="{5506110B-66B7-4840-8182-D6E3BB922B8A}" destId="{79EE1C68-B70E-40D0-A316-5A4249AE52AE}" srcOrd="0" destOrd="0" presId="urn:microsoft.com/office/officeart/2011/layout/TabList"/>
    <dgm:cxn modelId="{0174705D-7E6C-4696-A951-F5D03C77A091}" type="presOf" srcId="{7B4E2D77-171A-4D9B-9416-BD63DB9803DF}" destId="{3CA688F6-75DA-48B6-A150-022B9FC98E86}" srcOrd="0" destOrd="0" presId="urn:microsoft.com/office/officeart/2011/layout/TabList"/>
    <dgm:cxn modelId="{34371A61-516C-4EA6-AB33-6CD79E229EF9}" srcId="{AE5F42D8-B37F-4313-9FB7-FA77DAAADB90}" destId="{5506110B-66B7-4840-8182-D6E3BB922B8A}" srcOrd="0" destOrd="0" parTransId="{1DDAD8E7-46B8-4753-B904-DA95C9C5B0EA}" sibTransId="{937EAF6E-CEF2-434A-B3CC-1ABA2A43F836}"/>
    <dgm:cxn modelId="{88206847-6EBD-40EC-8E3E-12E4BEF1E364}" srcId="{AE5F42D8-B37F-4313-9FB7-FA77DAAADB90}" destId="{A24CEE5A-E9A0-4156-94D6-BF83FA602E29}" srcOrd="1" destOrd="0" parTransId="{CCFC4974-DE18-4C9A-8483-CA2F199AB3CA}" sibTransId="{C9BDDC89-8B5D-4E5D-9336-3DBA0D1D28DC}"/>
    <dgm:cxn modelId="{F2FF8E79-D296-42DF-8C98-E3DAD4E0FEF2}" type="presOf" srcId="{AE5F42D8-B37F-4313-9FB7-FA77DAAADB90}" destId="{A2234F19-3625-4E40-B189-AA1C1E81B9F7}" srcOrd="0" destOrd="0" presId="urn:microsoft.com/office/officeart/2011/layout/TabList"/>
    <dgm:cxn modelId="{0A8EE17E-8809-41AD-8C4F-DD3574C0A86F}" srcId="{A24CEE5A-E9A0-4156-94D6-BF83FA602E29}" destId="{7B4E2D77-171A-4D9B-9416-BD63DB9803DF}" srcOrd="0" destOrd="0" parTransId="{1B2790A8-83B7-418C-97BB-F985E0991F2C}" sibTransId="{9CCF989F-B06F-44DF-BE7E-9A4D923633D1}"/>
    <dgm:cxn modelId="{E7BF198A-C829-4602-AFAD-E545BF902918}" type="presOf" srcId="{A7606271-4037-4E83-8069-B5260FB43B02}" destId="{62B823D5-C123-40D2-A468-44372ABD540E}" srcOrd="0" destOrd="0" presId="urn:microsoft.com/office/officeart/2011/layout/TabList"/>
    <dgm:cxn modelId="{BF10B2AA-BA1A-4CF1-B8CD-72CC23CBA836}" srcId="{AE5F42D8-B37F-4313-9FB7-FA77DAAADB90}" destId="{219DFC9E-844A-4062-8698-11C53474BF8C}" srcOrd="2" destOrd="0" parTransId="{65652FBC-C3CE-4D4F-8336-70F5E79B6E23}" sibTransId="{16EED4FD-9C4A-49F4-A22C-0B95B198E5FC}"/>
    <dgm:cxn modelId="{1BD029AE-F226-49E9-AFEE-6F231B4A673B}" type="presOf" srcId="{69B95549-01D2-47E8-8952-73649190EA8A}" destId="{F1EF5A02-8C50-4AD6-A913-53A89BB5F29E}" srcOrd="0" destOrd="0" presId="urn:microsoft.com/office/officeart/2011/layout/TabList"/>
    <dgm:cxn modelId="{09EC2AB5-1807-4011-8CEE-9DFEB79CB35D}" type="presOf" srcId="{A24CEE5A-E9A0-4156-94D6-BF83FA602E29}" destId="{86C2961A-2E3F-4787-9945-A6C7574BCA14}" srcOrd="0" destOrd="0" presId="urn:microsoft.com/office/officeart/2011/layout/TabList"/>
    <dgm:cxn modelId="{F06D7DBF-7BFC-48AC-AB72-78BBA2B458B5}" type="presOf" srcId="{219DFC9E-844A-4062-8698-11C53474BF8C}" destId="{9A87ABBF-4E37-440F-AA21-754EFD35E178}" srcOrd="0" destOrd="0" presId="urn:microsoft.com/office/officeart/2011/layout/TabList"/>
    <dgm:cxn modelId="{97C597F7-9B94-4829-A114-5E839E1E1371}" srcId="{5506110B-66B7-4840-8182-D6E3BB922B8A}" destId="{69B95549-01D2-47E8-8952-73649190EA8A}" srcOrd="0" destOrd="0" parTransId="{F5EE3E3B-72ED-4FDE-950A-5BFCDCBEC59F}" sibTransId="{A17350F7-D7AB-4C76-97FA-33492E41C668}"/>
    <dgm:cxn modelId="{10683C75-3D08-4D24-8FD2-DB0ED6AA2F3E}" type="presParOf" srcId="{A2234F19-3625-4E40-B189-AA1C1E81B9F7}" destId="{2BB5EAC6-A2DB-4B12-8552-113E893DA254}" srcOrd="0" destOrd="0" presId="urn:microsoft.com/office/officeart/2011/layout/TabList"/>
    <dgm:cxn modelId="{67AFA2DF-9AC7-44C2-BA5C-0B27FEFD8372}" type="presParOf" srcId="{2BB5EAC6-A2DB-4B12-8552-113E893DA254}" destId="{F1EF5A02-8C50-4AD6-A913-53A89BB5F29E}" srcOrd="0" destOrd="0" presId="urn:microsoft.com/office/officeart/2011/layout/TabList"/>
    <dgm:cxn modelId="{5D9FD3C6-AE09-4E1C-A929-EB5B995EDE49}" type="presParOf" srcId="{2BB5EAC6-A2DB-4B12-8552-113E893DA254}" destId="{79EE1C68-B70E-40D0-A316-5A4249AE52AE}" srcOrd="1" destOrd="0" presId="urn:microsoft.com/office/officeart/2011/layout/TabList"/>
    <dgm:cxn modelId="{0303E5DB-44A8-413C-85D3-A97ABFA26EAC}" type="presParOf" srcId="{2BB5EAC6-A2DB-4B12-8552-113E893DA254}" destId="{0DA6DE16-C940-4651-8AD9-88E126EADD5E}" srcOrd="2" destOrd="0" presId="urn:microsoft.com/office/officeart/2011/layout/TabList"/>
    <dgm:cxn modelId="{787EB1B4-7300-4FAE-8CE9-DA120DDD1D07}" type="presParOf" srcId="{A2234F19-3625-4E40-B189-AA1C1E81B9F7}" destId="{DCF285A9-088D-4D19-86CF-4E9A2A7D4906}" srcOrd="1" destOrd="0" presId="urn:microsoft.com/office/officeart/2011/layout/TabList"/>
    <dgm:cxn modelId="{4E1CBAD8-A965-4CD5-A4CC-727F35BC3CD4}" type="presParOf" srcId="{A2234F19-3625-4E40-B189-AA1C1E81B9F7}" destId="{ADC6F2C6-3E22-45C7-A6D5-4A416E905F1B}" srcOrd="2" destOrd="0" presId="urn:microsoft.com/office/officeart/2011/layout/TabList"/>
    <dgm:cxn modelId="{980B4DBE-3081-4CB2-80DA-17C06760422D}" type="presParOf" srcId="{ADC6F2C6-3E22-45C7-A6D5-4A416E905F1B}" destId="{3CA688F6-75DA-48B6-A150-022B9FC98E86}" srcOrd="0" destOrd="0" presId="urn:microsoft.com/office/officeart/2011/layout/TabList"/>
    <dgm:cxn modelId="{7EBFF9ED-2862-406A-88CA-752AB4D02BC3}" type="presParOf" srcId="{ADC6F2C6-3E22-45C7-A6D5-4A416E905F1B}" destId="{86C2961A-2E3F-4787-9945-A6C7574BCA14}" srcOrd="1" destOrd="0" presId="urn:microsoft.com/office/officeart/2011/layout/TabList"/>
    <dgm:cxn modelId="{FBAC70B8-3950-44C0-9B24-B4D93BAEE4D5}" type="presParOf" srcId="{ADC6F2C6-3E22-45C7-A6D5-4A416E905F1B}" destId="{5721E392-486A-4B09-A149-1AFC0596F3BD}" srcOrd="2" destOrd="0" presId="urn:microsoft.com/office/officeart/2011/layout/TabList"/>
    <dgm:cxn modelId="{94E44707-7B4B-48F3-96A3-7BB0F816144B}" type="presParOf" srcId="{A2234F19-3625-4E40-B189-AA1C1E81B9F7}" destId="{4CFFDDFF-F1EA-4142-94A9-226B14409AF1}" srcOrd="3" destOrd="0" presId="urn:microsoft.com/office/officeart/2011/layout/TabList"/>
    <dgm:cxn modelId="{4CC74D93-419F-4087-9DB9-06896892F746}" type="presParOf" srcId="{A2234F19-3625-4E40-B189-AA1C1E81B9F7}" destId="{26324344-44B1-4938-8FFF-409935220398}" srcOrd="4" destOrd="0" presId="urn:microsoft.com/office/officeart/2011/layout/TabList"/>
    <dgm:cxn modelId="{1E822765-F03A-4A13-87D4-711E1C6BA276}" type="presParOf" srcId="{26324344-44B1-4938-8FFF-409935220398}" destId="{62B823D5-C123-40D2-A468-44372ABD540E}" srcOrd="0" destOrd="0" presId="urn:microsoft.com/office/officeart/2011/layout/TabList"/>
    <dgm:cxn modelId="{57A6E8F0-6133-4B93-A020-F96FE3217BEE}" type="presParOf" srcId="{26324344-44B1-4938-8FFF-409935220398}" destId="{9A87ABBF-4E37-440F-AA21-754EFD35E178}" srcOrd="1" destOrd="0" presId="urn:microsoft.com/office/officeart/2011/layout/TabList"/>
    <dgm:cxn modelId="{0C67D11D-753E-4E0E-B66B-D3792A4DDB17}" type="presParOf" srcId="{26324344-44B1-4938-8FFF-409935220398}" destId="{494F9102-429B-4806-8547-47E8780AD2AF}" srcOrd="2" destOrd="0" presId="urn:microsoft.com/office/officeart/2011/layout/TabList"/>
  </dgm:cxnLst>
  <dgm:bg/>
  <dgm:whole>
    <a:ln>
      <a:solidFill>
        <a:schemeClr val="accent2">
          <a:lumMod val="20000"/>
          <a:lumOff val="80000"/>
        </a:scheme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DB9234C2-7973-4B4B-A4F2-F3492B60B0C3}" type="doc">
      <dgm:prSet loTypeId="urn:microsoft.com/office/officeart/2011/layout/CircleProcess" loCatId="process" qsTypeId="urn:microsoft.com/office/officeart/2005/8/quickstyle/simple4" qsCatId="simple" csTypeId="urn:microsoft.com/office/officeart/2005/8/colors/colorful3" csCatId="colorful" phldr="1"/>
      <dgm:spPr/>
      <dgm:t>
        <a:bodyPr/>
        <a:lstStyle/>
        <a:p>
          <a:endParaRPr lang="en-US"/>
        </a:p>
      </dgm:t>
    </dgm:pt>
    <dgm:pt modelId="{5F17EA87-5856-46D4-9B0A-247677A99A0E}">
      <dgm:prSet phldrT="[Text]" custT="1"/>
      <dgm:spPr/>
      <dgm:t>
        <a:bodyPr/>
        <a:lstStyle/>
        <a:p>
          <a:r>
            <a:rPr lang="en-US" sz="2000" dirty="0" err="1"/>
            <a:t>Pengusulan</a:t>
          </a:r>
          <a:r>
            <a:rPr lang="en-US" sz="2000" dirty="0"/>
            <a:t> </a:t>
          </a:r>
          <a:r>
            <a:rPr lang="en-US" sz="2000" dirty="0" err="1"/>
            <a:t>Standar</a:t>
          </a:r>
          <a:endParaRPr lang="en-US" sz="2000" dirty="0"/>
        </a:p>
      </dgm:t>
    </dgm:pt>
    <dgm:pt modelId="{4E1EBD26-0445-47BD-A7E7-34FEA6B43C61}" type="parTrans" cxnId="{923354A8-13C5-435C-A5CF-7EB4ACA3FD75}">
      <dgm:prSet/>
      <dgm:spPr/>
      <dgm:t>
        <a:bodyPr/>
        <a:lstStyle/>
        <a:p>
          <a:endParaRPr lang="en-US" sz="2000"/>
        </a:p>
      </dgm:t>
    </dgm:pt>
    <dgm:pt modelId="{0701D0E5-1B25-4E1E-A49A-BCF98DD353DC}" type="sibTrans" cxnId="{923354A8-13C5-435C-A5CF-7EB4ACA3FD75}">
      <dgm:prSet/>
      <dgm:spPr/>
      <dgm:t>
        <a:bodyPr/>
        <a:lstStyle/>
        <a:p>
          <a:endParaRPr lang="en-US" sz="2000"/>
        </a:p>
      </dgm:t>
    </dgm:pt>
    <dgm:pt modelId="{874779F3-D017-42B7-8A3E-C6DCF0D24353}">
      <dgm:prSet phldrT="[Text]" custT="1"/>
      <dgm:spPr/>
      <dgm:t>
        <a:bodyPr/>
        <a:lstStyle/>
        <a:p>
          <a:r>
            <a:rPr lang="en-US" sz="2000" dirty="0" err="1"/>
            <a:t>Perumusan</a:t>
          </a:r>
          <a:r>
            <a:rPr lang="en-US" sz="2000" dirty="0"/>
            <a:t> </a:t>
          </a:r>
          <a:r>
            <a:rPr lang="en-US" sz="2000" dirty="0" err="1"/>
            <a:t>konsep</a:t>
          </a:r>
          <a:r>
            <a:rPr lang="en-US" sz="2000" dirty="0"/>
            <a:t> </a:t>
          </a:r>
          <a:r>
            <a:rPr lang="en-US" sz="2000" dirty="0" err="1"/>
            <a:t>standar</a:t>
          </a:r>
          <a:r>
            <a:rPr lang="en-US" sz="2000" dirty="0"/>
            <a:t>:</a:t>
          </a:r>
        </a:p>
        <a:p>
          <a:r>
            <a:rPr lang="en-US" sz="2000" dirty="0"/>
            <a:t>(</a:t>
          </a:r>
          <a:r>
            <a:rPr lang="en-US" sz="2000" dirty="0" err="1"/>
            <a:t>Ilmu</a:t>
          </a:r>
          <a:r>
            <a:rPr lang="en-US" sz="2000" dirty="0"/>
            <a:t>, </a:t>
          </a:r>
          <a:r>
            <a:rPr lang="en-US" sz="2000" dirty="0" err="1"/>
            <a:t>Teknologi</a:t>
          </a:r>
          <a:r>
            <a:rPr lang="en-US" sz="2000" dirty="0"/>
            <a:t>, </a:t>
          </a:r>
          <a:r>
            <a:rPr lang="en-US" sz="2000" dirty="0" err="1"/>
            <a:t>Pengalaman</a:t>
          </a:r>
          <a:r>
            <a:rPr lang="en-US" sz="2000" dirty="0"/>
            <a:t>)</a:t>
          </a:r>
        </a:p>
      </dgm:t>
    </dgm:pt>
    <dgm:pt modelId="{5CA917DF-C7C8-413B-AB93-B64E144FEEBE}" type="parTrans" cxnId="{B29EA761-33C4-4ADF-8368-85174C8E1E15}">
      <dgm:prSet/>
      <dgm:spPr/>
      <dgm:t>
        <a:bodyPr/>
        <a:lstStyle/>
        <a:p>
          <a:endParaRPr lang="en-US" sz="2000"/>
        </a:p>
      </dgm:t>
    </dgm:pt>
    <dgm:pt modelId="{21D6B543-8189-404C-A8CB-5715215B3BE4}" type="sibTrans" cxnId="{B29EA761-33C4-4ADF-8368-85174C8E1E15}">
      <dgm:prSet/>
      <dgm:spPr/>
      <dgm:t>
        <a:bodyPr/>
        <a:lstStyle/>
        <a:p>
          <a:endParaRPr lang="en-US" sz="2000"/>
        </a:p>
      </dgm:t>
    </dgm:pt>
    <dgm:pt modelId="{DFBE54C9-C454-48FE-9A81-90AA34131F1B}">
      <dgm:prSet phldrT="[Text]" custT="1"/>
      <dgm:spPr/>
      <dgm:t>
        <a:bodyPr/>
        <a:lstStyle/>
        <a:p>
          <a:r>
            <a:rPr lang="en-US" sz="2000" dirty="0" err="1"/>
            <a:t>Jajak</a:t>
          </a:r>
          <a:r>
            <a:rPr lang="en-US" sz="2000" dirty="0"/>
            <a:t> </a:t>
          </a:r>
          <a:r>
            <a:rPr lang="en-US" sz="2000" dirty="0" err="1"/>
            <a:t>Pendapat</a:t>
          </a:r>
          <a:r>
            <a:rPr lang="en-US" sz="2000" dirty="0"/>
            <a:t> (</a:t>
          </a:r>
          <a:r>
            <a:rPr lang="en-US" sz="2000" i="1" dirty="0"/>
            <a:t>review</a:t>
          </a:r>
          <a:r>
            <a:rPr lang="en-US" sz="2000" dirty="0"/>
            <a:t>, </a:t>
          </a:r>
          <a:r>
            <a:rPr lang="en-US" sz="2000" dirty="0" err="1"/>
            <a:t>validasi</a:t>
          </a:r>
          <a:r>
            <a:rPr lang="en-US" sz="2000" dirty="0"/>
            <a:t>, </a:t>
          </a:r>
          <a:r>
            <a:rPr lang="en-US" sz="2000" dirty="0" err="1"/>
            <a:t>uji</a:t>
          </a:r>
          <a:r>
            <a:rPr lang="en-US" sz="2000" dirty="0"/>
            <a:t> </a:t>
          </a:r>
          <a:r>
            <a:rPr lang="en-US" sz="2000" dirty="0" err="1"/>
            <a:t>publik</a:t>
          </a:r>
          <a:r>
            <a:rPr lang="en-US" sz="2000" dirty="0"/>
            <a:t>)</a:t>
          </a:r>
        </a:p>
      </dgm:t>
    </dgm:pt>
    <dgm:pt modelId="{1B9E942C-021C-47E6-86D4-7824B79C8F99}" type="parTrans" cxnId="{10E7D770-264E-45A4-B503-7A0DB35C0809}">
      <dgm:prSet/>
      <dgm:spPr/>
      <dgm:t>
        <a:bodyPr/>
        <a:lstStyle/>
        <a:p>
          <a:endParaRPr lang="en-US" sz="2000"/>
        </a:p>
      </dgm:t>
    </dgm:pt>
    <dgm:pt modelId="{3359C934-FFC6-42CC-BAED-6B503AB19856}" type="sibTrans" cxnId="{10E7D770-264E-45A4-B503-7A0DB35C0809}">
      <dgm:prSet/>
      <dgm:spPr/>
      <dgm:t>
        <a:bodyPr/>
        <a:lstStyle/>
        <a:p>
          <a:endParaRPr lang="en-US" sz="2000"/>
        </a:p>
      </dgm:t>
    </dgm:pt>
    <dgm:pt modelId="{0B7C5874-1E31-4CF0-A783-9738EEB6E719}">
      <dgm:prSet phldrT="[Text]" custT="1"/>
      <dgm:spPr/>
      <dgm:t>
        <a:bodyPr/>
        <a:lstStyle/>
        <a:p>
          <a:r>
            <a:rPr lang="en-US" sz="2000" b="1" dirty="0"/>
            <a:t>PENETAPAN</a:t>
          </a:r>
        </a:p>
        <a:p>
          <a:r>
            <a:rPr lang="en-US" sz="2000" b="1" dirty="0"/>
            <a:t>STANDAR</a:t>
          </a:r>
        </a:p>
      </dgm:t>
    </dgm:pt>
    <dgm:pt modelId="{944021AE-DE68-43DE-ACB6-F47E0DEABEF1}" type="parTrans" cxnId="{AB16F32C-0FFB-4484-B0EB-56BE03BE78B7}">
      <dgm:prSet/>
      <dgm:spPr/>
      <dgm:t>
        <a:bodyPr/>
        <a:lstStyle/>
        <a:p>
          <a:endParaRPr lang="en-US" sz="2000"/>
        </a:p>
      </dgm:t>
    </dgm:pt>
    <dgm:pt modelId="{ADD9116D-745C-4B7A-A236-8053CDE67A18}" type="sibTrans" cxnId="{AB16F32C-0FFB-4484-B0EB-56BE03BE78B7}">
      <dgm:prSet/>
      <dgm:spPr/>
      <dgm:t>
        <a:bodyPr/>
        <a:lstStyle/>
        <a:p>
          <a:endParaRPr lang="en-US" sz="2000"/>
        </a:p>
      </dgm:t>
    </dgm:pt>
    <dgm:pt modelId="{CC54174B-21EC-416D-8CDD-0E925724FD2B}">
      <dgm:prSet custT="1"/>
      <dgm:spPr/>
      <dgm:t>
        <a:bodyPr/>
        <a:lstStyle/>
        <a:p>
          <a:r>
            <a:rPr lang="en-US" sz="2000" dirty="0" err="1"/>
            <a:t>Kajian</a:t>
          </a:r>
          <a:r>
            <a:rPr lang="en-US" sz="2000" dirty="0"/>
            <a:t> </a:t>
          </a:r>
          <a:r>
            <a:rPr lang="en-US" sz="2000" dirty="0" err="1"/>
            <a:t>akademik</a:t>
          </a:r>
          <a:r>
            <a:rPr lang="en-US" sz="2000" dirty="0"/>
            <a:t> </a:t>
          </a:r>
          <a:r>
            <a:rPr lang="en-US" sz="2000" dirty="0" err="1"/>
            <a:t>tentang</a:t>
          </a:r>
          <a:r>
            <a:rPr lang="en-US" sz="2000" dirty="0"/>
            <a:t> </a:t>
          </a:r>
          <a:r>
            <a:rPr lang="en-US" sz="2000" dirty="0" err="1"/>
            <a:t>objek</a:t>
          </a:r>
          <a:r>
            <a:rPr lang="en-US" sz="2000" dirty="0"/>
            <a:t> </a:t>
          </a:r>
          <a:r>
            <a:rPr lang="en-US" sz="2000" dirty="0" err="1"/>
            <a:t>standar</a:t>
          </a:r>
          <a:endParaRPr lang="en-US" sz="2000" dirty="0"/>
        </a:p>
      </dgm:t>
    </dgm:pt>
    <dgm:pt modelId="{72652E2E-6F13-4E31-AFA6-E4D9F9D4E043}" type="parTrans" cxnId="{5F7E609E-C177-4876-8944-804696914C70}">
      <dgm:prSet/>
      <dgm:spPr/>
      <dgm:t>
        <a:bodyPr/>
        <a:lstStyle/>
        <a:p>
          <a:endParaRPr lang="en-US" sz="2000"/>
        </a:p>
      </dgm:t>
    </dgm:pt>
    <dgm:pt modelId="{A5F17285-1B91-413C-ADF1-2509A1EF6515}" type="sibTrans" cxnId="{5F7E609E-C177-4876-8944-804696914C70}">
      <dgm:prSet/>
      <dgm:spPr/>
      <dgm:t>
        <a:bodyPr/>
        <a:lstStyle/>
        <a:p>
          <a:endParaRPr lang="en-US" sz="2000"/>
        </a:p>
      </dgm:t>
    </dgm:pt>
    <dgm:pt modelId="{05478882-81C8-421B-9FA8-3CD5F59AAF0B}" type="pres">
      <dgm:prSet presAssocID="{DB9234C2-7973-4B4B-A4F2-F3492B60B0C3}" presName="Name0" presStyleCnt="0">
        <dgm:presLayoutVars>
          <dgm:chMax val="11"/>
          <dgm:chPref val="11"/>
          <dgm:dir/>
          <dgm:resizeHandles/>
        </dgm:presLayoutVars>
      </dgm:prSet>
      <dgm:spPr/>
    </dgm:pt>
    <dgm:pt modelId="{EBB3C01D-B22D-4125-B36D-EF003DF5EE5F}" type="pres">
      <dgm:prSet presAssocID="{0B7C5874-1E31-4CF0-A783-9738EEB6E719}" presName="Accent5" presStyleCnt="0"/>
      <dgm:spPr/>
    </dgm:pt>
    <dgm:pt modelId="{CACF4989-7C7F-4C4D-AC28-AB4FBC72D3CF}" type="pres">
      <dgm:prSet presAssocID="{0B7C5874-1E31-4CF0-A783-9738EEB6E719}" presName="Accent" presStyleLbl="node1" presStyleIdx="0" presStyleCnt="5"/>
      <dgm:spPr/>
    </dgm:pt>
    <dgm:pt modelId="{79E3E3E5-B2CE-49CA-995C-248FBD37AC96}" type="pres">
      <dgm:prSet presAssocID="{0B7C5874-1E31-4CF0-A783-9738EEB6E719}" presName="ParentBackground5" presStyleCnt="0"/>
      <dgm:spPr/>
    </dgm:pt>
    <dgm:pt modelId="{855B6FA2-8BA4-44E7-B156-5EBCAE0BAC9E}" type="pres">
      <dgm:prSet presAssocID="{0B7C5874-1E31-4CF0-A783-9738EEB6E719}" presName="ParentBackground" presStyleLbl="fgAcc1" presStyleIdx="0" presStyleCnt="5"/>
      <dgm:spPr/>
    </dgm:pt>
    <dgm:pt modelId="{04510C50-B373-4C2C-A8CE-10F986FD6556}" type="pres">
      <dgm:prSet presAssocID="{0B7C5874-1E31-4CF0-A783-9738EEB6E719}" presName="Parent5" presStyleLbl="revTx" presStyleIdx="0" presStyleCnt="0">
        <dgm:presLayoutVars>
          <dgm:chMax val="1"/>
          <dgm:chPref val="1"/>
          <dgm:bulletEnabled val="1"/>
        </dgm:presLayoutVars>
      </dgm:prSet>
      <dgm:spPr/>
    </dgm:pt>
    <dgm:pt modelId="{A0EFA629-A505-4DB0-AB81-1B4172BD5FFA}" type="pres">
      <dgm:prSet presAssocID="{DFBE54C9-C454-48FE-9A81-90AA34131F1B}" presName="Accent4" presStyleCnt="0"/>
      <dgm:spPr/>
    </dgm:pt>
    <dgm:pt modelId="{C05E477F-9CFB-466E-BB37-CE318A70D47C}" type="pres">
      <dgm:prSet presAssocID="{DFBE54C9-C454-48FE-9A81-90AA34131F1B}" presName="Accent" presStyleLbl="node1" presStyleIdx="1" presStyleCnt="5"/>
      <dgm:spPr/>
    </dgm:pt>
    <dgm:pt modelId="{39C3357E-5756-49BD-8C27-902024CFE4E6}" type="pres">
      <dgm:prSet presAssocID="{DFBE54C9-C454-48FE-9A81-90AA34131F1B}" presName="ParentBackground4" presStyleCnt="0"/>
      <dgm:spPr/>
    </dgm:pt>
    <dgm:pt modelId="{0724A0F1-D2C2-49F3-9871-B9C93D991710}" type="pres">
      <dgm:prSet presAssocID="{DFBE54C9-C454-48FE-9A81-90AA34131F1B}" presName="ParentBackground" presStyleLbl="fgAcc1" presStyleIdx="1" presStyleCnt="5"/>
      <dgm:spPr/>
    </dgm:pt>
    <dgm:pt modelId="{A92EA381-62FC-4D71-BBBE-4AF7A9838960}" type="pres">
      <dgm:prSet presAssocID="{DFBE54C9-C454-48FE-9A81-90AA34131F1B}" presName="Parent4" presStyleLbl="revTx" presStyleIdx="0" presStyleCnt="0">
        <dgm:presLayoutVars>
          <dgm:chMax val="1"/>
          <dgm:chPref val="1"/>
          <dgm:bulletEnabled val="1"/>
        </dgm:presLayoutVars>
      </dgm:prSet>
      <dgm:spPr/>
    </dgm:pt>
    <dgm:pt modelId="{80D35464-5AB5-417F-ACD0-34FA59225E31}" type="pres">
      <dgm:prSet presAssocID="{874779F3-D017-42B7-8A3E-C6DCF0D24353}" presName="Accent3" presStyleCnt="0"/>
      <dgm:spPr/>
    </dgm:pt>
    <dgm:pt modelId="{3ABA98B8-3C9F-46E7-8849-1968097F16F3}" type="pres">
      <dgm:prSet presAssocID="{874779F3-D017-42B7-8A3E-C6DCF0D24353}" presName="Accent" presStyleLbl="node1" presStyleIdx="2" presStyleCnt="5"/>
      <dgm:spPr/>
    </dgm:pt>
    <dgm:pt modelId="{B298897E-B79B-491E-BD2D-F8150911CDA4}" type="pres">
      <dgm:prSet presAssocID="{874779F3-D017-42B7-8A3E-C6DCF0D24353}" presName="ParentBackground3" presStyleCnt="0"/>
      <dgm:spPr/>
    </dgm:pt>
    <dgm:pt modelId="{B824D0A0-AFF3-41BF-BD51-2A26D22ACAF6}" type="pres">
      <dgm:prSet presAssocID="{874779F3-D017-42B7-8A3E-C6DCF0D24353}" presName="ParentBackground" presStyleLbl="fgAcc1" presStyleIdx="2" presStyleCnt="5"/>
      <dgm:spPr/>
    </dgm:pt>
    <dgm:pt modelId="{5528E7F3-220C-4086-9F09-A92F3B63D5E8}" type="pres">
      <dgm:prSet presAssocID="{874779F3-D017-42B7-8A3E-C6DCF0D24353}" presName="Parent3" presStyleLbl="revTx" presStyleIdx="0" presStyleCnt="0">
        <dgm:presLayoutVars>
          <dgm:chMax val="1"/>
          <dgm:chPref val="1"/>
          <dgm:bulletEnabled val="1"/>
        </dgm:presLayoutVars>
      </dgm:prSet>
      <dgm:spPr/>
    </dgm:pt>
    <dgm:pt modelId="{0E098CF4-8624-4396-A2DC-D2D6DC6F7AF2}" type="pres">
      <dgm:prSet presAssocID="{CC54174B-21EC-416D-8CDD-0E925724FD2B}" presName="Accent2" presStyleCnt="0"/>
      <dgm:spPr/>
    </dgm:pt>
    <dgm:pt modelId="{C5F34417-16BD-4E44-8FDA-E4D21B97843B}" type="pres">
      <dgm:prSet presAssocID="{CC54174B-21EC-416D-8CDD-0E925724FD2B}" presName="Accent" presStyleLbl="node1" presStyleIdx="3" presStyleCnt="5"/>
      <dgm:spPr/>
    </dgm:pt>
    <dgm:pt modelId="{9F435890-A39F-4F97-AE79-C958560DF3F5}" type="pres">
      <dgm:prSet presAssocID="{CC54174B-21EC-416D-8CDD-0E925724FD2B}" presName="ParentBackground2" presStyleCnt="0"/>
      <dgm:spPr/>
    </dgm:pt>
    <dgm:pt modelId="{983755AD-23D0-4C9E-99BE-EF5955008339}" type="pres">
      <dgm:prSet presAssocID="{CC54174B-21EC-416D-8CDD-0E925724FD2B}" presName="ParentBackground" presStyleLbl="fgAcc1" presStyleIdx="3" presStyleCnt="5"/>
      <dgm:spPr/>
    </dgm:pt>
    <dgm:pt modelId="{F5808CAA-A4BE-4642-88AD-9DC48799E0D1}" type="pres">
      <dgm:prSet presAssocID="{CC54174B-21EC-416D-8CDD-0E925724FD2B}" presName="Parent2" presStyleLbl="revTx" presStyleIdx="0" presStyleCnt="0">
        <dgm:presLayoutVars>
          <dgm:chMax val="1"/>
          <dgm:chPref val="1"/>
          <dgm:bulletEnabled val="1"/>
        </dgm:presLayoutVars>
      </dgm:prSet>
      <dgm:spPr/>
    </dgm:pt>
    <dgm:pt modelId="{853184D8-F9A8-49BB-BAE1-ADACF9290FE9}" type="pres">
      <dgm:prSet presAssocID="{5F17EA87-5856-46D4-9B0A-247677A99A0E}" presName="Accent1" presStyleCnt="0"/>
      <dgm:spPr/>
    </dgm:pt>
    <dgm:pt modelId="{4A199162-2F55-466C-83B3-225FA32EEC52}" type="pres">
      <dgm:prSet presAssocID="{5F17EA87-5856-46D4-9B0A-247677A99A0E}" presName="Accent" presStyleLbl="node1" presStyleIdx="4" presStyleCnt="5"/>
      <dgm:spPr/>
    </dgm:pt>
    <dgm:pt modelId="{3F25A729-2CDE-4F7F-96BB-F36327EC0019}" type="pres">
      <dgm:prSet presAssocID="{5F17EA87-5856-46D4-9B0A-247677A99A0E}" presName="ParentBackground1" presStyleCnt="0"/>
      <dgm:spPr/>
    </dgm:pt>
    <dgm:pt modelId="{41C0C49F-46FC-4403-AD1D-C6F27E7B5E3E}" type="pres">
      <dgm:prSet presAssocID="{5F17EA87-5856-46D4-9B0A-247677A99A0E}" presName="ParentBackground" presStyleLbl="fgAcc1" presStyleIdx="4" presStyleCnt="5"/>
      <dgm:spPr/>
    </dgm:pt>
    <dgm:pt modelId="{665BE032-3AD2-411E-825E-0871E68B7496}" type="pres">
      <dgm:prSet presAssocID="{5F17EA87-5856-46D4-9B0A-247677A99A0E}" presName="Parent1" presStyleLbl="revTx" presStyleIdx="0" presStyleCnt="0">
        <dgm:presLayoutVars>
          <dgm:chMax val="1"/>
          <dgm:chPref val="1"/>
          <dgm:bulletEnabled val="1"/>
        </dgm:presLayoutVars>
      </dgm:prSet>
      <dgm:spPr/>
    </dgm:pt>
  </dgm:ptLst>
  <dgm:cxnLst>
    <dgm:cxn modelId="{ED048203-BCFD-4697-85DF-F70461218CED}" type="presOf" srcId="{5F17EA87-5856-46D4-9B0A-247677A99A0E}" destId="{665BE032-3AD2-411E-825E-0871E68B7496}" srcOrd="1" destOrd="0" presId="urn:microsoft.com/office/officeart/2011/layout/CircleProcess"/>
    <dgm:cxn modelId="{D0628512-4529-460B-A4DC-08ACB3D5D5D6}" type="presOf" srcId="{DB9234C2-7973-4B4B-A4F2-F3492B60B0C3}" destId="{05478882-81C8-421B-9FA8-3CD5F59AAF0B}" srcOrd="0" destOrd="0" presId="urn:microsoft.com/office/officeart/2011/layout/CircleProcess"/>
    <dgm:cxn modelId="{F2AEDE12-4B2E-4EAA-8047-9F854248E9FD}" type="presOf" srcId="{0B7C5874-1E31-4CF0-A783-9738EEB6E719}" destId="{855B6FA2-8BA4-44E7-B156-5EBCAE0BAC9E}" srcOrd="0" destOrd="0" presId="urn:microsoft.com/office/officeart/2011/layout/CircleProcess"/>
    <dgm:cxn modelId="{AB16F32C-0FFB-4484-B0EB-56BE03BE78B7}" srcId="{DB9234C2-7973-4B4B-A4F2-F3492B60B0C3}" destId="{0B7C5874-1E31-4CF0-A783-9738EEB6E719}" srcOrd="4" destOrd="0" parTransId="{944021AE-DE68-43DE-ACB6-F47E0DEABEF1}" sibTransId="{ADD9116D-745C-4B7A-A236-8053CDE67A18}"/>
    <dgm:cxn modelId="{E988F33E-6EA1-4420-90BE-198824AA2347}" type="presOf" srcId="{DFBE54C9-C454-48FE-9A81-90AA34131F1B}" destId="{0724A0F1-D2C2-49F3-9871-B9C93D991710}" srcOrd="0" destOrd="0" presId="urn:microsoft.com/office/officeart/2011/layout/CircleProcess"/>
    <dgm:cxn modelId="{B29EA761-33C4-4ADF-8368-85174C8E1E15}" srcId="{DB9234C2-7973-4B4B-A4F2-F3492B60B0C3}" destId="{874779F3-D017-42B7-8A3E-C6DCF0D24353}" srcOrd="2" destOrd="0" parTransId="{5CA917DF-C7C8-413B-AB93-B64E144FEEBE}" sibTransId="{21D6B543-8189-404C-A8CB-5715215B3BE4}"/>
    <dgm:cxn modelId="{10E7D770-264E-45A4-B503-7A0DB35C0809}" srcId="{DB9234C2-7973-4B4B-A4F2-F3492B60B0C3}" destId="{DFBE54C9-C454-48FE-9A81-90AA34131F1B}" srcOrd="3" destOrd="0" parTransId="{1B9E942C-021C-47E6-86D4-7824B79C8F99}" sibTransId="{3359C934-FFC6-42CC-BAED-6B503AB19856}"/>
    <dgm:cxn modelId="{27759B76-8D5C-4BA1-B043-A8700A4CC205}" type="presOf" srcId="{CC54174B-21EC-416D-8CDD-0E925724FD2B}" destId="{983755AD-23D0-4C9E-99BE-EF5955008339}" srcOrd="0" destOrd="0" presId="urn:microsoft.com/office/officeart/2011/layout/CircleProcess"/>
    <dgm:cxn modelId="{5F7E609E-C177-4876-8944-804696914C70}" srcId="{DB9234C2-7973-4B4B-A4F2-F3492B60B0C3}" destId="{CC54174B-21EC-416D-8CDD-0E925724FD2B}" srcOrd="1" destOrd="0" parTransId="{72652E2E-6F13-4E31-AFA6-E4D9F9D4E043}" sibTransId="{A5F17285-1B91-413C-ADF1-2509A1EF6515}"/>
    <dgm:cxn modelId="{923354A8-13C5-435C-A5CF-7EB4ACA3FD75}" srcId="{DB9234C2-7973-4B4B-A4F2-F3492B60B0C3}" destId="{5F17EA87-5856-46D4-9B0A-247677A99A0E}" srcOrd="0" destOrd="0" parTransId="{4E1EBD26-0445-47BD-A7E7-34FEA6B43C61}" sibTransId="{0701D0E5-1B25-4E1E-A49A-BCF98DD353DC}"/>
    <dgm:cxn modelId="{164360AC-DE92-42C2-98BC-B25B3C6A277F}" type="presOf" srcId="{5F17EA87-5856-46D4-9B0A-247677A99A0E}" destId="{41C0C49F-46FC-4403-AD1D-C6F27E7B5E3E}" srcOrd="0" destOrd="0" presId="urn:microsoft.com/office/officeart/2011/layout/CircleProcess"/>
    <dgm:cxn modelId="{C12355B5-65D6-4021-952E-A260BEB2A7B8}" type="presOf" srcId="{0B7C5874-1E31-4CF0-A783-9738EEB6E719}" destId="{04510C50-B373-4C2C-A8CE-10F986FD6556}" srcOrd="1" destOrd="0" presId="urn:microsoft.com/office/officeart/2011/layout/CircleProcess"/>
    <dgm:cxn modelId="{3984CCC7-381F-4DE5-AB61-706DE4D8B08B}" type="presOf" srcId="{874779F3-D017-42B7-8A3E-C6DCF0D24353}" destId="{5528E7F3-220C-4086-9F09-A92F3B63D5E8}" srcOrd="1" destOrd="0" presId="urn:microsoft.com/office/officeart/2011/layout/CircleProcess"/>
    <dgm:cxn modelId="{44E122D9-A0BF-450C-A9BE-06649E23A283}" type="presOf" srcId="{DFBE54C9-C454-48FE-9A81-90AA34131F1B}" destId="{A92EA381-62FC-4D71-BBBE-4AF7A9838960}" srcOrd="1" destOrd="0" presId="urn:microsoft.com/office/officeart/2011/layout/CircleProcess"/>
    <dgm:cxn modelId="{D35249F2-C47E-412B-A1DE-5840920DEBDA}" type="presOf" srcId="{CC54174B-21EC-416D-8CDD-0E925724FD2B}" destId="{F5808CAA-A4BE-4642-88AD-9DC48799E0D1}" srcOrd="1" destOrd="0" presId="urn:microsoft.com/office/officeart/2011/layout/CircleProcess"/>
    <dgm:cxn modelId="{657AD2F7-4A38-46A8-A96D-E12A088C6749}" type="presOf" srcId="{874779F3-D017-42B7-8A3E-C6DCF0D24353}" destId="{B824D0A0-AFF3-41BF-BD51-2A26D22ACAF6}" srcOrd="0" destOrd="0" presId="urn:microsoft.com/office/officeart/2011/layout/CircleProcess"/>
    <dgm:cxn modelId="{84E97143-E77B-4F2A-B935-ABBAC25A4B8E}" type="presParOf" srcId="{05478882-81C8-421B-9FA8-3CD5F59AAF0B}" destId="{EBB3C01D-B22D-4125-B36D-EF003DF5EE5F}" srcOrd="0" destOrd="0" presId="urn:microsoft.com/office/officeart/2011/layout/CircleProcess"/>
    <dgm:cxn modelId="{3FA6C6BF-4920-4749-AF66-5D083E9FE2D8}" type="presParOf" srcId="{EBB3C01D-B22D-4125-B36D-EF003DF5EE5F}" destId="{CACF4989-7C7F-4C4D-AC28-AB4FBC72D3CF}" srcOrd="0" destOrd="0" presId="urn:microsoft.com/office/officeart/2011/layout/CircleProcess"/>
    <dgm:cxn modelId="{FB56EBC0-588F-474F-8D33-FC0F2ECF6176}" type="presParOf" srcId="{05478882-81C8-421B-9FA8-3CD5F59AAF0B}" destId="{79E3E3E5-B2CE-49CA-995C-248FBD37AC96}" srcOrd="1" destOrd="0" presId="urn:microsoft.com/office/officeart/2011/layout/CircleProcess"/>
    <dgm:cxn modelId="{B58297AE-4D0A-4C34-82E9-6AB3D89A58FE}" type="presParOf" srcId="{79E3E3E5-B2CE-49CA-995C-248FBD37AC96}" destId="{855B6FA2-8BA4-44E7-B156-5EBCAE0BAC9E}" srcOrd="0" destOrd="0" presId="urn:microsoft.com/office/officeart/2011/layout/CircleProcess"/>
    <dgm:cxn modelId="{AFDCE528-5A43-46A1-8109-78D413274660}" type="presParOf" srcId="{05478882-81C8-421B-9FA8-3CD5F59AAF0B}" destId="{04510C50-B373-4C2C-A8CE-10F986FD6556}" srcOrd="2" destOrd="0" presId="urn:microsoft.com/office/officeart/2011/layout/CircleProcess"/>
    <dgm:cxn modelId="{18463427-8C5A-4279-BFD1-A96D434C1CE7}" type="presParOf" srcId="{05478882-81C8-421B-9FA8-3CD5F59AAF0B}" destId="{A0EFA629-A505-4DB0-AB81-1B4172BD5FFA}" srcOrd="3" destOrd="0" presId="urn:microsoft.com/office/officeart/2011/layout/CircleProcess"/>
    <dgm:cxn modelId="{24CF3B81-5399-4C1F-B947-BC34BFA267F0}" type="presParOf" srcId="{A0EFA629-A505-4DB0-AB81-1B4172BD5FFA}" destId="{C05E477F-9CFB-466E-BB37-CE318A70D47C}" srcOrd="0" destOrd="0" presId="urn:microsoft.com/office/officeart/2011/layout/CircleProcess"/>
    <dgm:cxn modelId="{14ABC3ED-9246-4179-8D14-DFA1F7B09408}" type="presParOf" srcId="{05478882-81C8-421B-9FA8-3CD5F59AAF0B}" destId="{39C3357E-5756-49BD-8C27-902024CFE4E6}" srcOrd="4" destOrd="0" presId="urn:microsoft.com/office/officeart/2011/layout/CircleProcess"/>
    <dgm:cxn modelId="{947BFFB4-65E8-4F10-B60A-51667452C2B8}" type="presParOf" srcId="{39C3357E-5756-49BD-8C27-902024CFE4E6}" destId="{0724A0F1-D2C2-49F3-9871-B9C93D991710}" srcOrd="0" destOrd="0" presId="urn:microsoft.com/office/officeart/2011/layout/CircleProcess"/>
    <dgm:cxn modelId="{F6012317-1FBA-4BDC-913E-2FC1B92880F5}" type="presParOf" srcId="{05478882-81C8-421B-9FA8-3CD5F59AAF0B}" destId="{A92EA381-62FC-4D71-BBBE-4AF7A9838960}" srcOrd="5" destOrd="0" presId="urn:microsoft.com/office/officeart/2011/layout/CircleProcess"/>
    <dgm:cxn modelId="{42340977-69EA-4E44-9DC8-4DBDA620DCB6}" type="presParOf" srcId="{05478882-81C8-421B-9FA8-3CD5F59AAF0B}" destId="{80D35464-5AB5-417F-ACD0-34FA59225E31}" srcOrd="6" destOrd="0" presId="urn:microsoft.com/office/officeart/2011/layout/CircleProcess"/>
    <dgm:cxn modelId="{A59B62A6-AB38-45C9-82C3-353B85CFE77D}" type="presParOf" srcId="{80D35464-5AB5-417F-ACD0-34FA59225E31}" destId="{3ABA98B8-3C9F-46E7-8849-1968097F16F3}" srcOrd="0" destOrd="0" presId="urn:microsoft.com/office/officeart/2011/layout/CircleProcess"/>
    <dgm:cxn modelId="{34B80CEF-3BEA-45FD-BDA5-63E5E375F42F}" type="presParOf" srcId="{05478882-81C8-421B-9FA8-3CD5F59AAF0B}" destId="{B298897E-B79B-491E-BD2D-F8150911CDA4}" srcOrd="7" destOrd="0" presId="urn:microsoft.com/office/officeart/2011/layout/CircleProcess"/>
    <dgm:cxn modelId="{9300E72D-C42A-4C40-928E-84DFEA36E042}" type="presParOf" srcId="{B298897E-B79B-491E-BD2D-F8150911CDA4}" destId="{B824D0A0-AFF3-41BF-BD51-2A26D22ACAF6}" srcOrd="0" destOrd="0" presId="urn:microsoft.com/office/officeart/2011/layout/CircleProcess"/>
    <dgm:cxn modelId="{F1EAD635-A27A-47DA-B166-CD47A5E8AA6F}" type="presParOf" srcId="{05478882-81C8-421B-9FA8-3CD5F59AAF0B}" destId="{5528E7F3-220C-4086-9F09-A92F3B63D5E8}" srcOrd="8" destOrd="0" presId="urn:microsoft.com/office/officeart/2011/layout/CircleProcess"/>
    <dgm:cxn modelId="{9AAD1EC7-8919-484E-B1CA-D290A80B91D3}" type="presParOf" srcId="{05478882-81C8-421B-9FA8-3CD5F59AAF0B}" destId="{0E098CF4-8624-4396-A2DC-D2D6DC6F7AF2}" srcOrd="9" destOrd="0" presId="urn:microsoft.com/office/officeart/2011/layout/CircleProcess"/>
    <dgm:cxn modelId="{D765CA2A-3180-49CB-997C-D417A8A4E547}" type="presParOf" srcId="{0E098CF4-8624-4396-A2DC-D2D6DC6F7AF2}" destId="{C5F34417-16BD-4E44-8FDA-E4D21B97843B}" srcOrd="0" destOrd="0" presId="urn:microsoft.com/office/officeart/2011/layout/CircleProcess"/>
    <dgm:cxn modelId="{191E2FAE-7122-419F-8C2D-148AF98B6B3D}" type="presParOf" srcId="{05478882-81C8-421B-9FA8-3CD5F59AAF0B}" destId="{9F435890-A39F-4F97-AE79-C958560DF3F5}" srcOrd="10" destOrd="0" presId="urn:microsoft.com/office/officeart/2011/layout/CircleProcess"/>
    <dgm:cxn modelId="{CE57EFA2-E711-446C-9192-C89EF71A9A9C}" type="presParOf" srcId="{9F435890-A39F-4F97-AE79-C958560DF3F5}" destId="{983755AD-23D0-4C9E-99BE-EF5955008339}" srcOrd="0" destOrd="0" presId="urn:microsoft.com/office/officeart/2011/layout/CircleProcess"/>
    <dgm:cxn modelId="{FF52BAE6-91D7-4611-8251-DA136E1C83F7}" type="presParOf" srcId="{05478882-81C8-421B-9FA8-3CD5F59AAF0B}" destId="{F5808CAA-A4BE-4642-88AD-9DC48799E0D1}" srcOrd="11" destOrd="0" presId="urn:microsoft.com/office/officeart/2011/layout/CircleProcess"/>
    <dgm:cxn modelId="{F15B9A86-DCE5-4D76-9A21-7786B1907DAC}" type="presParOf" srcId="{05478882-81C8-421B-9FA8-3CD5F59AAF0B}" destId="{853184D8-F9A8-49BB-BAE1-ADACF9290FE9}" srcOrd="12" destOrd="0" presId="urn:microsoft.com/office/officeart/2011/layout/CircleProcess"/>
    <dgm:cxn modelId="{233F4FF7-5E3B-4C74-BFF1-A579ECB70D57}" type="presParOf" srcId="{853184D8-F9A8-49BB-BAE1-ADACF9290FE9}" destId="{4A199162-2F55-466C-83B3-225FA32EEC52}" srcOrd="0" destOrd="0" presId="urn:microsoft.com/office/officeart/2011/layout/CircleProcess"/>
    <dgm:cxn modelId="{B7475CE8-26EE-4A96-AC2A-363C36884DA8}" type="presParOf" srcId="{05478882-81C8-421B-9FA8-3CD5F59AAF0B}" destId="{3F25A729-2CDE-4F7F-96BB-F36327EC0019}" srcOrd="13" destOrd="0" presId="urn:microsoft.com/office/officeart/2011/layout/CircleProcess"/>
    <dgm:cxn modelId="{321AB38A-BFF2-46E7-83F9-527B8AF960F1}" type="presParOf" srcId="{3F25A729-2CDE-4F7F-96BB-F36327EC0019}" destId="{41C0C49F-46FC-4403-AD1D-C6F27E7B5E3E}" srcOrd="0" destOrd="0" presId="urn:microsoft.com/office/officeart/2011/layout/CircleProcess"/>
    <dgm:cxn modelId="{69156BC2-D9F4-46A5-B387-6B38E6FCBB90}" type="presParOf" srcId="{05478882-81C8-421B-9FA8-3CD5F59AAF0B}" destId="{665BE032-3AD2-411E-825E-0871E68B7496}"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629E4F-9021-448F-9B76-DC3B837676F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1E1DD3D-B00B-4140-BB58-A142207C17DF}">
      <dgm:prSet phldrT="[Text]" custT="1"/>
      <dgm:spPr/>
      <dgm:t>
        <a:bodyPr/>
        <a:lstStyle/>
        <a:p>
          <a:r>
            <a:rPr lang="en-US" sz="3200" dirty="0" err="1"/>
            <a:t>Telaah</a:t>
          </a:r>
          <a:r>
            <a:rPr lang="en-US" sz="3200" dirty="0"/>
            <a:t> </a:t>
          </a:r>
          <a:r>
            <a:rPr lang="en-US" sz="3200" dirty="0" err="1"/>
            <a:t>Kebutuhan</a:t>
          </a:r>
          <a:endParaRPr lang="en-US" sz="3200" dirty="0"/>
        </a:p>
      </dgm:t>
    </dgm:pt>
    <dgm:pt modelId="{284DF57A-875F-41CA-A0B7-7D8A351EC7B2}" type="parTrans" cxnId="{D3F1B735-87CA-4A74-8AB5-BD0E13BCC9A1}">
      <dgm:prSet/>
      <dgm:spPr/>
      <dgm:t>
        <a:bodyPr/>
        <a:lstStyle/>
        <a:p>
          <a:endParaRPr lang="en-US"/>
        </a:p>
      </dgm:t>
    </dgm:pt>
    <dgm:pt modelId="{B94950F8-B50D-48EA-B8FB-F9F4D0BCDBC4}" type="sibTrans" cxnId="{D3F1B735-87CA-4A74-8AB5-BD0E13BCC9A1}">
      <dgm:prSet/>
      <dgm:spPr/>
      <dgm:t>
        <a:bodyPr/>
        <a:lstStyle/>
        <a:p>
          <a:endParaRPr lang="en-US"/>
        </a:p>
      </dgm:t>
    </dgm:pt>
    <dgm:pt modelId="{BDBBD1A9-29B1-4C3F-B665-B0D6758DC95C}">
      <dgm:prSet phldrT="[Text]" custT="1"/>
      <dgm:spPr/>
      <dgm:t>
        <a:bodyPr/>
        <a:lstStyle/>
        <a:p>
          <a:r>
            <a:rPr lang="en-US" sz="2000" dirty="0" err="1"/>
            <a:t>Perubahan</a:t>
          </a:r>
          <a:r>
            <a:rPr lang="en-US" sz="2000" dirty="0"/>
            <a:t> </a:t>
          </a:r>
          <a:r>
            <a:rPr lang="en-US" sz="2000" dirty="0" err="1"/>
            <a:t>kebijakan</a:t>
          </a:r>
          <a:r>
            <a:rPr lang="en-US" sz="2000" dirty="0"/>
            <a:t>/</a:t>
          </a:r>
          <a:r>
            <a:rPr lang="en-US" sz="2000" dirty="0" err="1"/>
            <a:t>peraturan</a:t>
          </a:r>
          <a:r>
            <a:rPr lang="en-US" sz="2000" dirty="0"/>
            <a:t> di </a:t>
          </a:r>
          <a:r>
            <a:rPr lang="en-US" sz="2000" dirty="0" err="1"/>
            <a:t>atasnya</a:t>
          </a:r>
          <a:endParaRPr lang="en-US" sz="2000" dirty="0"/>
        </a:p>
      </dgm:t>
    </dgm:pt>
    <dgm:pt modelId="{0D42CB45-8DA8-43B3-9E78-603F46A4E182}" type="parTrans" cxnId="{C2393672-AC0C-401F-B48B-4EA16764EC50}">
      <dgm:prSet/>
      <dgm:spPr/>
      <dgm:t>
        <a:bodyPr/>
        <a:lstStyle/>
        <a:p>
          <a:endParaRPr lang="en-US"/>
        </a:p>
      </dgm:t>
    </dgm:pt>
    <dgm:pt modelId="{03486B76-F2D2-42E6-AEC6-D127863B520F}" type="sibTrans" cxnId="{C2393672-AC0C-401F-B48B-4EA16764EC50}">
      <dgm:prSet/>
      <dgm:spPr/>
      <dgm:t>
        <a:bodyPr/>
        <a:lstStyle/>
        <a:p>
          <a:endParaRPr lang="en-US"/>
        </a:p>
      </dgm:t>
    </dgm:pt>
    <dgm:pt modelId="{10ADDDBC-D3FD-4673-B2B8-7CCF665603D0}">
      <dgm:prSet phldrT="[Text]" custT="1"/>
      <dgm:spPr/>
      <dgm:t>
        <a:bodyPr/>
        <a:lstStyle/>
        <a:p>
          <a:r>
            <a:rPr lang="en-US" sz="3200" dirty="0" err="1"/>
            <a:t>Telaah</a:t>
          </a:r>
          <a:r>
            <a:rPr lang="en-US" sz="3200" dirty="0"/>
            <a:t> </a:t>
          </a:r>
          <a:r>
            <a:rPr lang="en-US" sz="3200" dirty="0" err="1"/>
            <a:t>kesesuaian</a:t>
          </a:r>
          <a:endParaRPr lang="en-US" sz="3200" dirty="0"/>
        </a:p>
      </dgm:t>
    </dgm:pt>
    <dgm:pt modelId="{BE755296-9E56-4BCC-8E39-9A7FA3056AA0}" type="parTrans" cxnId="{12354BCD-D1CD-49E2-A433-1880AF8358E9}">
      <dgm:prSet/>
      <dgm:spPr/>
      <dgm:t>
        <a:bodyPr/>
        <a:lstStyle/>
        <a:p>
          <a:endParaRPr lang="en-US"/>
        </a:p>
      </dgm:t>
    </dgm:pt>
    <dgm:pt modelId="{2D41A86C-689C-4149-81C1-ABA052F385CF}" type="sibTrans" cxnId="{12354BCD-D1CD-49E2-A433-1880AF8358E9}">
      <dgm:prSet/>
      <dgm:spPr/>
      <dgm:t>
        <a:bodyPr/>
        <a:lstStyle/>
        <a:p>
          <a:endParaRPr lang="en-US"/>
        </a:p>
      </dgm:t>
    </dgm:pt>
    <dgm:pt modelId="{C8EBEE56-182E-40C8-AFCA-E5A18E81DD96}">
      <dgm:prSet phldrT="[Text]" custT="1"/>
      <dgm:spPr/>
      <dgm:t>
        <a:bodyPr/>
        <a:lstStyle/>
        <a:p>
          <a:r>
            <a:rPr lang="en-US" sz="2000" dirty="0" err="1"/>
            <a:t>Standar</a:t>
          </a:r>
          <a:r>
            <a:rPr lang="en-US" sz="2000" dirty="0"/>
            <a:t> </a:t>
          </a:r>
          <a:r>
            <a:rPr lang="en-US" sz="2000" dirty="0" err="1"/>
            <a:t>sebelumnya</a:t>
          </a:r>
          <a:r>
            <a:rPr lang="en-US" sz="2000" dirty="0"/>
            <a:t> </a:t>
          </a:r>
          <a:r>
            <a:rPr lang="en-US" sz="2000" dirty="0" err="1"/>
            <a:t>ditelaah</a:t>
          </a:r>
          <a:r>
            <a:rPr lang="en-US" sz="2000" dirty="0"/>
            <a:t> </a:t>
          </a:r>
          <a:r>
            <a:rPr lang="en-US" sz="2000" dirty="0" err="1"/>
            <a:t>kesesuaian</a:t>
          </a:r>
          <a:r>
            <a:rPr lang="en-US" sz="2000" dirty="0"/>
            <a:t> </a:t>
          </a:r>
          <a:r>
            <a:rPr lang="en-US" sz="2000" dirty="0" err="1"/>
            <a:t>dengan</a:t>
          </a:r>
          <a:r>
            <a:rPr lang="en-US" sz="2000" dirty="0"/>
            <a:t> </a:t>
          </a:r>
          <a:r>
            <a:rPr lang="en-US" sz="2000" dirty="0" err="1"/>
            <a:t>perubahan</a:t>
          </a:r>
          <a:r>
            <a:rPr lang="en-US" sz="2000" dirty="0"/>
            <a:t>/</a:t>
          </a:r>
          <a:r>
            <a:rPr lang="en-US" sz="2000" dirty="0" err="1"/>
            <a:t>ketercapaian</a:t>
          </a:r>
          <a:r>
            <a:rPr lang="en-US" sz="2000" dirty="0"/>
            <a:t> </a:t>
          </a:r>
          <a:r>
            <a:rPr lang="en-US" sz="2000" dirty="0" err="1"/>
            <a:t>standar</a:t>
          </a:r>
          <a:endParaRPr lang="en-US" sz="2000" dirty="0"/>
        </a:p>
      </dgm:t>
    </dgm:pt>
    <dgm:pt modelId="{0E45FE3F-EC85-4369-B44D-30358CA78B80}" type="parTrans" cxnId="{6049B385-12B8-4B3F-8796-9402B8CA7DC3}">
      <dgm:prSet/>
      <dgm:spPr/>
      <dgm:t>
        <a:bodyPr/>
        <a:lstStyle/>
        <a:p>
          <a:endParaRPr lang="en-US"/>
        </a:p>
      </dgm:t>
    </dgm:pt>
    <dgm:pt modelId="{AF9817EC-073E-4705-B28C-D9BB913E5B7E}" type="sibTrans" cxnId="{6049B385-12B8-4B3F-8796-9402B8CA7DC3}">
      <dgm:prSet/>
      <dgm:spPr/>
      <dgm:t>
        <a:bodyPr/>
        <a:lstStyle/>
        <a:p>
          <a:endParaRPr lang="en-US"/>
        </a:p>
      </dgm:t>
    </dgm:pt>
    <dgm:pt modelId="{E45E5013-8E24-4428-86EE-6F8F18FFD5D2}">
      <dgm:prSet phldrT="[Text]"/>
      <dgm:spPr/>
      <dgm:t>
        <a:bodyPr/>
        <a:lstStyle/>
        <a:p>
          <a:r>
            <a:rPr lang="en-US" dirty="0"/>
            <a:t>STANDAR BARU</a:t>
          </a:r>
        </a:p>
      </dgm:t>
    </dgm:pt>
    <dgm:pt modelId="{75191FEF-F0C1-45B9-A5E6-965C249C9214}" type="parTrans" cxnId="{2DC797BD-6DBA-4E5E-A671-DFE61AC07DFD}">
      <dgm:prSet/>
      <dgm:spPr/>
      <dgm:t>
        <a:bodyPr/>
        <a:lstStyle/>
        <a:p>
          <a:endParaRPr lang="en-US"/>
        </a:p>
      </dgm:t>
    </dgm:pt>
    <dgm:pt modelId="{22ACC506-1602-4CE0-A61F-CAD9E3482E18}" type="sibTrans" cxnId="{2DC797BD-6DBA-4E5E-A671-DFE61AC07DFD}">
      <dgm:prSet/>
      <dgm:spPr/>
      <dgm:t>
        <a:bodyPr/>
        <a:lstStyle/>
        <a:p>
          <a:endParaRPr lang="en-US"/>
        </a:p>
      </dgm:t>
    </dgm:pt>
    <dgm:pt modelId="{73CB2D78-6E9E-46EA-83F3-45F35BB50290}">
      <dgm:prSet phldrT="[Text]" custT="1"/>
      <dgm:spPr/>
      <dgm:t>
        <a:bodyPr/>
        <a:lstStyle/>
        <a:p>
          <a:r>
            <a:rPr lang="en-US" sz="2000" dirty="0" err="1"/>
            <a:t>Perubahan</a:t>
          </a:r>
          <a:r>
            <a:rPr lang="en-US" sz="2000" dirty="0"/>
            <a:t> </a:t>
          </a:r>
          <a:r>
            <a:rPr lang="en-US" sz="2000" dirty="0" err="1"/>
            <a:t>ilmu</a:t>
          </a:r>
          <a:r>
            <a:rPr lang="en-US" sz="2000" dirty="0"/>
            <a:t> </a:t>
          </a:r>
          <a:r>
            <a:rPr lang="en-US" sz="2000" dirty="0" err="1"/>
            <a:t>teknologi</a:t>
          </a:r>
          <a:r>
            <a:rPr lang="en-US" sz="2000" dirty="0"/>
            <a:t> </a:t>
          </a:r>
          <a:r>
            <a:rPr lang="en-US" sz="2000" dirty="0" err="1"/>
            <a:t>terkait</a:t>
          </a:r>
          <a:endParaRPr lang="en-US" sz="2000" dirty="0"/>
        </a:p>
      </dgm:t>
    </dgm:pt>
    <dgm:pt modelId="{7493CD98-087D-4003-8F53-BAEED63064FA}" type="parTrans" cxnId="{5C093448-4CE0-4F9F-8778-7D31399310C2}">
      <dgm:prSet/>
      <dgm:spPr/>
      <dgm:t>
        <a:bodyPr/>
        <a:lstStyle/>
        <a:p>
          <a:endParaRPr lang="en-US"/>
        </a:p>
      </dgm:t>
    </dgm:pt>
    <dgm:pt modelId="{A59550C3-7990-479B-B901-241E1F538538}" type="sibTrans" cxnId="{5C093448-4CE0-4F9F-8778-7D31399310C2}">
      <dgm:prSet/>
      <dgm:spPr/>
      <dgm:t>
        <a:bodyPr/>
        <a:lstStyle/>
        <a:p>
          <a:endParaRPr lang="en-US"/>
        </a:p>
      </dgm:t>
    </dgm:pt>
    <dgm:pt modelId="{4B283391-918A-4716-AA9A-0DE2F2D00F90}">
      <dgm:prSet phldrT="[Text]" custT="1"/>
      <dgm:spPr/>
      <dgm:t>
        <a:bodyPr/>
        <a:lstStyle/>
        <a:p>
          <a:r>
            <a:rPr lang="en-US" sz="2000" dirty="0" err="1"/>
            <a:t>Ketercapaian</a:t>
          </a:r>
          <a:r>
            <a:rPr lang="en-US" sz="2000" dirty="0"/>
            <a:t> </a:t>
          </a:r>
          <a:r>
            <a:rPr lang="en-US" sz="2000" dirty="0" err="1"/>
            <a:t>standar</a:t>
          </a:r>
          <a:r>
            <a:rPr lang="en-US" sz="2000" dirty="0"/>
            <a:t> </a:t>
          </a:r>
          <a:r>
            <a:rPr lang="en-US" sz="2000" dirty="0" err="1"/>
            <a:t>sebelumnya</a:t>
          </a:r>
          <a:endParaRPr lang="en-US" sz="2000" dirty="0"/>
        </a:p>
      </dgm:t>
    </dgm:pt>
    <dgm:pt modelId="{EBE7DDA9-0B61-4548-ABA5-6CF6B207052B}" type="parTrans" cxnId="{11E4057F-FBF5-4D9F-82ED-77073C917B1D}">
      <dgm:prSet/>
      <dgm:spPr/>
      <dgm:t>
        <a:bodyPr/>
        <a:lstStyle/>
        <a:p>
          <a:endParaRPr lang="en-US"/>
        </a:p>
      </dgm:t>
    </dgm:pt>
    <dgm:pt modelId="{9F88CEB6-7EDF-483E-BEAF-0685A35F63C1}" type="sibTrans" cxnId="{11E4057F-FBF5-4D9F-82ED-77073C917B1D}">
      <dgm:prSet/>
      <dgm:spPr/>
      <dgm:t>
        <a:bodyPr/>
        <a:lstStyle/>
        <a:p>
          <a:endParaRPr lang="en-US"/>
        </a:p>
      </dgm:t>
    </dgm:pt>
    <dgm:pt modelId="{8F8C82CC-0079-4176-AF30-C7EF83E962CE}">
      <dgm:prSet phldrT="[Text]"/>
      <dgm:spPr/>
      <dgm:t>
        <a:bodyPr/>
        <a:lstStyle/>
        <a:p>
          <a:endParaRPr lang="en-US" dirty="0"/>
        </a:p>
      </dgm:t>
    </dgm:pt>
    <dgm:pt modelId="{C79DACA9-BCFB-4107-AC39-3D66A677CA39}" type="sibTrans" cxnId="{74E2D6F3-6FF1-43AE-B8F2-B667DC61E8D2}">
      <dgm:prSet/>
      <dgm:spPr/>
      <dgm:t>
        <a:bodyPr/>
        <a:lstStyle/>
        <a:p>
          <a:endParaRPr lang="en-US"/>
        </a:p>
      </dgm:t>
    </dgm:pt>
    <dgm:pt modelId="{39634FCA-6829-4EC5-B23A-E6DBE04985B6}" type="parTrans" cxnId="{74E2D6F3-6FF1-43AE-B8F2-B667DC61E8D2}">
      <dgm:prSet/>
      <dgm:spPr/>
      <dgm:t>
        <a:bodyPr/>
        <a:lstStyle/>
        <a:p>
          <a:endParaRPr lang="en-US"/>
        </a:p>
      </dgm:t>
    </dgm:pt>
    <dgm:pt modelId="{765C43DD-C6E9-4363-BFAB-9AC53A851F0C}" type="pres">
      <dgm:prSet presAssocID="{DE629E4F-9021-448F-9B76-DC3B837676F2}" presName="rootnode" presStyleCnt="0">
        <dgm:presLayoutVars>
          <dgm:chMax/>
          <dgm:chPref/>
          <dgm:dir/>
          <dgm:animLvl val="lvl"/>
        </dgm:presLayoutVars>
      </dgm:prSet>
      <dgm:spPr/>
    </dgm:pt>
    <dgm:pt modelId="{49728B96-2FBB-4A37-A208-44E44A877A09}" type="pres">
      <dgm:prSet presAssocID="{71E1DD3D-B00B-4140-BB58-A142207C17DF}" presName="composite" presStyleCnt="0"/>
      <dgm:spPr/>
    </dgm:pt>
    <dgm:pt modelId="{E029C97A-B5EC-456B-A15D-32DF82598B73}" type="pres">
      <dgm:prSet presAssocID="{71E1DD3D-B00B-4140-BB58-A142207C17DF}" presName="bentUpArrow1" presStyleLbl="alignImgPlace1" presStyleIdx="0" presStyleCnt="2" custScaleX="97140" custScaleY="91258" custLinFactNeighborX="20888" custLinFactNeighborY="-45615"/>
      <dgm:spPr>
        <a:solidFill>
          <a:schemeClr val="accent1">
            <a:lumMod val="60000"/>
            <a:lumOff val="40000"/>
          </a:schemeClr>
        </a:solidFill>
      </dgm:spPr>
    </dgm:pt>
    <dgm:pt modelId="{00BC78C3-31BF-4D3A-B9D5-1279C9D1B4C5}" type="pres">
      <dgm:prSet presAssocID="{71E1DD3D-B00B-4140-BB58-A142207C17DF}" presName="ParentText" presStyleLbl="node1" presStyleIdx="0" presStyleCnt="3" custLinFactNeighborX="-1160" custLinFactNeighborY="-24702">
        <dgm:presLayoutVars>
          <dgm:chMax val="1"/>
          <dgm:chPref val="1"/>
          <dgm:bulletEnabled val="1"/>
        </dgm:presLayoutVars>
      </dgm:prSet>
      <dgm:spPr/>
    </dgm:pt>
    <dgm:pt modelId="{77288E7F-F0B1-4123-874F-C5E845B6414B}" type="pres">
      <dgm:prSet presAssocID="{71E1DD3D-B00B-4140-BB58-A142207C17DF}" presName="ChildText" presStyleLbl="revTx" presStyleIdx="0" presStyleCnt="3" custScaleX="383509" custLinFactX="46097" custLinFactNeighborX="100000" custLinFactNeighborY="-24647">
        <dgm:presLayoutVars>
          <dgm:chMax val="0"/>
          <dgm:chPref val="0"/>
          <dgm:bulletEnabled val="1"/>
        </dgm:presLayoutVars>
      </dgm:prSet>
      <dgm:spPr/>
    </dgm:pt>
    <dgm:pt modelId="{5A6CBBEF-09FE-4E3C-9117-28D7362405CE}" type="pres">
      <dgm:prSet presAssocID="{B94950F8-B50D-48EA-B8FB-F9F4D0BCDBC4}" presName="sibTrans" presStyleCnt="0"/>
      <dgm:spPr/>
    </dgm:pt>
    <dgm:pt modelId="{C1B19491-A7EA-4497-B0FA-42BB9DDC9B74}" type="pres">
      <dgm:prSet presAssocID="{10ADDDBC-D3FD-4673-B2B8-7CCF665603D0}" presName="composite" presStyleCnt="0"/>
      <dgm:spPr/>
    </dgm:pt>
    <dgm:pt modelId="{906F40C2-81ED-4950-9EC3-6B5083A47F0B}" type="pres">
      <dgm:prSet presAssocID="{10ADDDBC-D3FD-4673-B2B8-7CCF665603D0}" presName="bentUpArrow1" presStyleLbl="alignImgPlace1" presStyleIdx="1" presStyleCnt="2" custScaleX="72694" custScaleY="91750" custLinFactNeighborX="-21160" custLinFactNeighborY="-37342"/>
      <dgm:spPr>
        <a:solidFill>
          <a:schemeClr val="accent1">
            <a:lumMod val="60000"/>
            <a:lumOff val="40000"/>
          </a:schemeClr>
        </a:solidFill>
        <a:ln>
          <a:solidFill>
            <a:schemeClr val="bg1"/>
          </a:solidFill>
        </a:ln>
      </dgm:spPr>
    </dgm:pt>
    <dgm:pt modelId="{DBC3D847-CE50-4FD1-9AC0-0D9E26186E10}" type="pres">
      <dgm:prSet presAssocID="{10ADDDBC-D3FD-4673-B2B8-7CCF665603D0}" presName="ParentText" presStyleLbl="node1" presStyleIdx="1" presStyleCnt="3" custLinFactNeighborX="-37865" custLinFactNeighborY="-23498">
        <dgm:presLayoutVars>
          <dgm:chMax val="1"/>
          <dgm:chPref val="1"/>
          <dgm:bulletEnabled val="1"/>
        </dgm:presLayoutVars>
      </dgm:prSet>
      <dgm:spPr/>
    </dgm:pt>
    <dgm:pt modelId="{40C89555-3FCB-4FFA-A70E-E33B429EF9D2}" type="pres">
      <dgm:prSet presAssocID="{10ADDDBC-D3FD-4673-B2B8-7CCF665603D0}" presName="ChildText" presStyleLbl="revTx" presStyleIdx="1" presStyleCnt="3" custScaleX="307509" custLinFactNeighborX="55409" custLinFactNeighborY="-45824">
        <dgm:presLayoutVars>
          <dgm:chMax val="0"/>
          <dgm:chPref val="0"/>
          <dgm:bulletEnabled val="1"/>
        </dgm:presLayoutVars>
      </dgm:prSet>
      <dgm:spPr/>
    </dgm:pt>
    <dgm:pt modelId="{3FAEDBFC-3CDB-4CEA-AA2E-CB777D93ABC8}" type="pres">
      <dgm:prSet presAssocID="{2D41A86C-689C-4149-81C1-ABA052F385CF}" presName="sibTrans" presStyleCnt="0"/>
      <dgm:spPr/>
    </dgm:pt>
    <dgm:pt modelId="{BE4A39E2-4FB6-426D-8674-B45D4D3A78C4}" type="pres">
      <dgm:prSet presAssocID="{E45E5013-8E24-4428-86EE-6F8F18FFD5D2}" presName="composite" presStyleCnt="0"/>
      <dgm:spPr/>
    </dgm:pt>
    <dgm:pt modelId="{23C12C40-1993-4B12-AA16-1C7978D9857D}" type="pres">
      <dgm:prSet presAssocID="{E45E5013-8E24-4428-86EE-6F8F18FFD5D2}" presName="ParentText" presStyleLbl="node1" presStyleIdx="2" presStyleCnt="3" custScaleX="129895" custScaleY="46171" custLinFactNeighborX="49477" custLinFactNeighborY="-19406">
        <dgm:presLayoutVars>
          <dgm:chMax val="1"/>
          <dgm:chPref val="1"/>
          <dgm:bulletEnabled val="1"/>
        </dgm:presLayoutVars>
      </dgm:prSet>
      <dgm:spPr/>
    </dgm:pt>
    <dgm:pt modelId="{9647EFD5-58D0-4A9E-BE0B-9817B9B570B0}" type="pres">
      <dgm:prSet presAssocID="{E45E5013-8E24-4428-86EE-6F8F18FFD5D2}" presName="FinalChildText" presStyleLbl="revTx" presStyleIdx="2" presStyleCnt="3" custLinFactNeighborX="44392" custLinFactNeighborY="5051">
        <dgm:presLayoutVars>
          <dgm:chMax val="0"/>
          <dgm:chPref val="0"/>
          <dgm:bulletEnabled val="1"/>
        </dgm:presLayoutVars>
      </dgm:prSet>
      <dgm:spPr/>
    </dgm:pt>
  </dgm:ptLst>
  <dgm:cxnLst>
    <dgm:cxn modelId="{61022F28-029A-477F-90A9-2F08B39B73F8}" type="presOf" srcId="{8F8C82CC-0079-4176-AF30-C7EF83E962CE}" destId="{9647EFD5-58D0-4A9E-BE0B-9817B9B570B0}" srcOrd="0" destOrd="0" presId="urn:microsoft.com/office/officeart/2005/8/layout/StepDownProcess"/>
    <dgm:cxn modelId="{7B0F0831-DF1C-4EFA-AC31-31850835AD22}" type="presOf" srcId="{DE629E4F-9021-448F-9B76-DC3B837676F2}" destId="{765C43DD-C6E9-4363-BFAB-9AC53A851F0C}" srcOrd="0" destOrd="0" presId="urn:microsoft.com/office/officeart/2005/8/layout/StepDownProcess"/>
    <dgm:cxn modelId="{D3F1B735-87CA-4A74-8AB5-BD0E13BCC9A1}" srcId="{DE629E4F-9021-448F-9B76-DC3B837676F2}" destId="{71E1DD3D-B00B-4140-BB58-A142207C17DF}" srcOrd="0" destOrd="0" parTransId="{284DF57A-875F-41CA-A0B7-7D8A351EC7B2}" sibTransId="{B94950F8-B50D-48EA-B8FB-F9F4D0BCDBC4}"/>
    <dgm:cxn modelId="{DDF50340-46EB-4445-AE7D-95D8D4CD8B46}" type="presOf" srcId="{BDBBD1A9-29B1-4C3F-B665-B0D6758DC95C}" destId="{77288E7F-F0B1-4123-874F-C5E845B6414B}" srcOrd="0" destOrd="0" presId="urn:microsoft.com/office/officeart/2005/8/layout/StepDownProcess"/>
    <dgm:cxn modelId="{8E03045B-77F9-4898-BB85-DCA2AB707550}" type="presOf" srcId="{10ADDDBC-D3FD-4673-B2B8-7CCF665603D0}" destId="{DBC3D847-CE50-4FD1-9AC0-0D9E26186E10}" srcOrd="0" destOrd="0" presId="urn:microsoft.com/office/officeart/2005/8/layout/StepDownProcess"/>
    <dgm:cxn modelId="{F501575D-16A3-45CA-8B90-22A90B62872F}" type="presOf" srcId="{4B283391-918A-4716-AA9A-0DE2F2D00F90}" destId="{77288E7F-F0B1-4123-874F-C5E845B6414B}" srcOrd="0" destOrd="2" presId="urn:microsoft.com/office/officeart/2005/8/layout/StepDownProcess"/>
    <dgm:cxn modelId="{5C093448-4CE0-4F9F-8778-7D31399310C2}" srcId="{71E1DD3D-B00B-4140-BB58-A142207C17DF}" destId="{73CB2D78-6E9E-46EA-83F3-45F35BB50290}" srcOrd="1" destOrd="0" parTransId="{7493CD98-087D-4003-8F53-BAEED63064FA}" sibTransId="{A59550C3-7990-479B-B901-241E1F538538}"/>
    <dgm:cxn modelId="{C2393672-AC0C-401F-B48B-4EA16764EC50}" srcId="{71E1DD3D-B00B-4140-BB58-A142207C17DF}" destId="{BDBBD1A9-29B1-4C3F-B665-B0D6758DC95C}" srcOrd="0" destOrd="0" parTransId="{0D42CB45-8DA8-43B3-9E78-603F46A4E182}" sibTransId="{03486B76-F2D2-42E6-AEC6-D127863B520F}"/>
    <dgm:cxn modelId="{BCD3DD56-9C6E-48D1-82F5-B9C865D511F7}" type="presOf" srcId="{73CB2D78-6E9E-46EA-83F3-45F35BB50290}" destId="{77288E7F-F0B1-4123-874F-C5E845B6414B}" srcOrd="0" destOrd="1" presId="urn:microsoft.com/office/officeart/2005/8/layout/StepDownProcess"/>
    <dgm:cxn modelId="{11E4057F-FBF5-4D9F-82ED-77073C917B1D}" srcId="{71E1DD3D-B00B-4140-BB58-A142207C17DF}" destId="{4B283391-918A-4716-AA9A-0DE2F2D00F90}" srcOrd="2" destOrd="0" parTransId="{EBE7DDA9-0B61-4548-ABA5-6CF6B207052B}" sibTransId="{9F88CEB6-7EDF-483E-BEAF-0685A35F63C1}"/>
    <dgm:cxn modelId="{6049B385-12B8-4B3F-8796-9402B8CA7DC3}" srcId="{10ADDDBC-D3FD-4673-B2B8-7CCF665603D0}" destId="{C8EBEE56-182E-40C8-AFCA-E5A18E81DD96}" srcOrd="0" destOrd="0" parTransId="{0E45FE3F-EC85-4369-B44D-30358CA78B80}" sibTransId="{AF9817EC-073E-4705-B28C-D9BB913E5B7E}"/>
    <dgm:cxn modelId="{0A404690-BB1B-4FA7-9ACB-A9902F228A16}" type="presOf" srcId="{E45E5013-8E24-4428-86EE-6F8F18FFD5D2}" destId="{23C12C40-1993-4B12-AA16-1C7978D9857D}" srcOrd="0" destOrd="0" presId="urn:microsoft.com/office/officeart/2005/8/layout/StepDownProcess"/>
    <dgm:cxn modelId="{2DC797BD-6DBA-4E5E-A671-DFE61AC07DFD}" srcId="{DE629E4F-9021-448F-9B76-DC3B837676F2}" destId="{E45E5013-8E24-4428-86EE-6F8F18FFD5D2}" srcOrd="2" destOrd="0" parTransId="{75191FEF-F0C1-45B9-A5E6-965C249C9214}" sibTransId="{22ACC506-1602-4CE0-A61F-CAD9E3482E18}"/>
    <dgm:cxn modelId="{12354BCD-D1CD-49E2-A433-1880AF8358E9}" srcId="{DE629E4F-9021-448F-9B76-DC3B837676F2}" destId="{10ADDDBC-D3FD-4673-B2B8-7CCF665603D0}" srcOrd="1" destOrd="0" parTransId="{BE755296-9E56-4BCC-8E39-9A7FA3056AA0}" sibTransId="{2D41A86C-689C-4149-81C1-ABA052F385CF}"/>
    <dgm:cxn modelId="{ADE6B7D5-7BFA-4D07-866E-B658A9AE4DD7}" type="presOf" srcId="{71E1DD3D-B00B-4140-BB58-A142207C17DF}" destId="{00BC78C3-31BF-4D3A-B9D5-1279C9D1B4C5}" srcOrd="0" destOrd="0" presId="urn:microsoft.com/office/officeart/2005/8/layout/StepDownProcess"/>
    <dgm:cxn modelId="{74E2D6F3-6FF1-43AE-B8F2-B667DC61E8D2}" srcId="{E45E5013-8E24-4428-86EE-6F8F18FFD5D2}" destId="{8F8C82CC-0079-4176-AF30-C7EF83E962CE}" srcOrd="0" destOrd="0" parTransId="{39634FCA-6829-4EC5-B23A-E6DBE04985B6}" sibTransId="{C79DACA9-BCFB-4107-AC39-3D66A677CA39}"/>
    <dgm:cxn modelId="{51E094F4-4F68-42C3-A107-55503B4DE85C}" type="presOf" srcId="{C8EBEE56-182E-40C8-AFCA-E5A18E81DD96}" destId="{40C89555-3FCB-4FFA-A70E-E33B429EF9D2}" srcOrd="0" destOrd="0" presId="urn:microsoft.com/office/officeart/2005/8/layout/StepDownProcess"/>
    <dgm:cxn modelId="{05FEBAC3-AF74-4CB2-9D48-07124E3433DC}" type="presParOf" srcId="{765C43DD-C6E9-4363-BFAB-9AC53A851F0C}" destId="{49728B96-2FBB-4A37-A208-44E44A877A09}" srcOrd="0" destOrd="0" presId="urn:microsoft.com/office/officeart/2005/8/layout/StepDownProcess"/>
    <dgm:cxn modelId="{68D3179E-76E5-4FDE-81B7-D984A748B92B}" type="presParOf" srcId="{49728B96-2FBB-4A37-A208-44E44A877A09}" destId="{E029C97A-B5EC-456B-A15D-32DF82598B73}" srcOrd="0" destOrd="0" presId="urn:microsoft.com/office/officeart/2005/8/layout/StepDownProcess"/>
    <dgm:cxn modelId="{1876C4F3-5EE9-4EA9-B978-A76DA3C4DFC5}" type="presParOf" srcId="{49728B96-2FBB-4A37-A208-44E44A877A09}" destId="{00BC78C3-31BF-4D3A-B9D5-1279C9D1B4C5}" srcOrd="1" destOrd="0" presId="urn:microsoft.com/office/officeart/2005/8/layout/StepDownProcess"/>
    <dgm:cxn modelId="{29E4332D-2FA0-460E-A029-0FD754027A32}" type="presParOf" srcId="{49728B96-2FBB-4A37-A208-44E44A877A09}" destId="{77288E7F-F0B1-4123-874F-C5E845B6414B}" srcOrd="2" destOrd="0" presId="urn:microsoft.com/office/officeart/2005/8/layout/StepDownProcess"/>
    <dgm:cxn modelId="{6E277F3D-704F-48BF-916D-D94538B4A409}" type="presParOf" srcId="{765C43DD-C6E9-4363-BFAB-9AC53A851F0C}" destId="{5A6CBBEF-09FE-4E3C-9117-28D7362405CE}" srcOrd="1" destOrd="0" presId="urn:microsoft.com/office/officeart/2005/8/layout/StepDownProcess"/>
    <dgm:cxn modelId="{76469808-4A1E-4828-A5C3-88C5B0CFA3BE}" type="presParOf" srcId="{765C43DD-C6E9-4363-BFAB-9AC53A851F0C}" destId="{C1B19491-A7EA-4497-B0FA-42BB9DDC9B74}" srcOrd="2" destOrd="0" presId="urn:microsoft.com/office/officeart/2005/8/layout/StepDownProcess"/>
    <dgm:cxn modelId="{194578D6-67C0-451A-B065-AA7672A5152C}" type="presParOf" srcId="{C1B19491-A7EA-4497-B0FA-42BB9DDC9B74}" destId="{906F40C2-81ED-4950-9EC3-6B5083A47F0B}" srcOrd="0" destOrd="0" presId="urn:microsoft.com/office/officeart/2005/8/layout/StepDownProcess"/>
    <dgm:cxn modelId="{2AB1F887-7595-4423-A60F-13459818BCF7}" type="presParOf" srcId="{C1B19491-A7EA-4497-B0FA-42BB9DDC9B74}" destId="{DBC3D847-CE50-4FD1-9AC0-0D9E26186E10}" srcOrd="1" destOrd="0" presId="urn:microsoft.com/office/officeart/2005/8/layout/StepDownProcess"/>
    <dgm:cxn modelId="{9DB7F641-C538-4B73-B6ED-6A70E79B8DE1}" type="presParOf" srcId="{C1B19491-A7EA-4497-B0FA-42BB9DDC9B74}" destId="{40C89555-3FCB-4FFA-A70E-E33B429EF9D2}" srcOrd="2" destOrd="0" presId="urn:microsoft.com/office/officeart/2005/8/layout/StepDownProcess"/>
    <dgm:cxn modelId="{559EBA41-BB9A-492A-B59C-3EAF71C373DA}" type="presParOf" srcId="{765C43DD-C6E9-4363-BFAB-9AC53A851F0C}" destId="{3FAEDBFC-3CDB-4CEA-AA2E-CB777D93ABC8}" srcOrd="3" destOrd="0" presId="urn:microsoft.com/office/officeart/2005/8/layout/StepDownProcess"/>
    <dgm:cxn modelId="{125C3575-78F4-4604-ACAF-9D784BF4892B}" type="presParOf" srcId="{765C43DD-C6E9-4363-BFAB-9AC53A851F0C}" destId="{BE4A39E2-4FB6-426D-8674-B45D4D3A78C4}" srcOrd="4" destOrd="0" presId="urn:microsoft.com/office/officeart/2005/8/layout/StepDownProcess"/>
    <dgm:cxn modelId="{6407E807-0BE6-4847-BE9C-C885E9E6AC01}" type="presParOf" srcId="{BE4A39E2-4FB6-426D-8674-B45D4D3A78C4}" destId="{23C12C40-1993-4B12-AA16-1C7978D9857D}" srcOrd="0" destOrd="0" presId="urn:microsoft.com/office/officeart/2005/8/layout/StepDownProcess"/>
    <dgm:cxn modelId="{81656174-69B1-4DD3-A859-68A9372896F1}" type="presParOf" srcId="{BE4A39E2-4FB6-426D-8674-B45D4D3A78C4}" destId="{9647EFD5-58D0-4A9E-BE0B-9817B9B570B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F8321D9-94D1-4A3F-95E4-5576DC410D0D}"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id-ID"/>
        </a:p>
      </dgm:t>
    </dgm:pt>
    <dgm:pt modelId="{390407CF-C251-47CE-BEFC-515D96FAA112}">
      <dgm:prSet phldrT="[Text]" custT="1"/>
      <dgm:spPr/>
      <dgm:t>
        <a:bodyPr/>
        <a:lstStyle/>
        <a:p>
          <a:r>
            <a:rPr lang="en-US" sz="2400" b="1" i="1" dirty="0" err="1"/>
            <a:t>Akreditasi</a:t>
          </a:r>
          <a:endParaRPr lang="id-ID" sz="2400" b="1" i="1" dirty="0"/>
        </a:p>
      </dgm:t>
    </dgm:pt>
    <dgm:pt modelId="{6FE13B6A-3979-4A29-A893-9C5120732F7B}" type="parTrans" cxnId="{003C0170-D14B-4DCD-A4FA-E0637557698E}">
      <dgm:prSet/>
      <dgm:spPr/>
      <dgm:t>
        <a:bodyPr/>
        <a:lstStyle/>
        <a:p>
          <a:endParaRPr lang="id-ID" sz="2400"/>
        </a:p>
      </dgm:t>
    </dgm:pt>
    <dgm:pt modelId="{52624A01-9B6D-4704-A8FF-85658D127DD9}" type="sibTrans" cxnId="{003C0170-D14B-4DCD-A4FA-E0637557698E}">
      <dgm:prSet/>
      <dgm:spPr/>
      <dgm:t>
        <a:bodyPr/>
        <a:lstStyle/>
        <a:p>
          <a:endParaRPr lang="id-ID" sz="2400"/>
        </a:p>
      </dgm:t>
    </dgm:pt>
    <dgm:pt modelId="{FDE49C89-F63E-4E94-82EA-4D6B023D5F18}">
      <dgm:prSet phldrT="[Text]" custT="1"/>
      <dgm:spPr/>
      <dgm:t>
        <a:bodyPr/>
        <a:lstStyle/>
        <a:p>
          <a:r>
            <a:rPr lang="en-US" sz="2400" b="1" i="1" dirty="0"/>
            <a:t>Conformity</a:t>
          </a:r>
          <a:endParaRPr lang="id-ID" sz="2400" b="1" i="1" dirty="0"/>
        </a:p>
      </dgm:t>
    </dgm:pt>
    <dgm:pt modelId="{12C82BF2-D284-4A71-A0F7-F60DE0E86FA0}" type="parTrans" cxnId="{6075D79D-A4DB-4CA3-9459-AF6700BCE3F5}">
      <dgm:prSet/>
      <dgm:spPr/>
      <dgm:t>
        <a:bodyPr/>
        <a:lstStyle/>
        <a:p>
          <a:endParaRPr lang="id-ID" sz="2400"/>
        </a:p>
      </dgm:t>
    </dgm:pt>
    <dgm:pt modelId="{AB769120-599D-4442-9F5F-4C8F21050B7E}" type="sibTrans" cxnId="{6075D79D-A4DB-4CA3-9459-AF6700BCE3F5}">
      <dgm:prSet/>
      <dgm:spPr/>
      <dgm:t>
        <a:bodyPr/>
        <a:lstStyle/>
        <a:p>
          <a:endParaRPr lang="id-ID" sz="2400"/>
        </a:p>
      </dgm:t>
    </dgm:pt>
    <dgm:pt modelId="{71EF81DF-9CB0-4B2C-9E6A-3A8EB62ACD9E}">
      <dgm:prSet phldrT="[Text]" custT="1"/>
      <dgm:spPr/>
      <dgm:t>
        <a:bodyPr/>
        <a:lstStyle/>
        <a:p>
          <a:r>
            <a:rPr lang="en-US" sz="2400" b="1" i="1" dirty="0"/>
            <a:t>Compliance</a:t>
          </a:r>
          <a:endParaRPr lang="id-ID" sz="2400" b="1" i="1" dirty="0"/>
        </a:p>
      </dgm:t>
    </dgm:pt>
    <dgm:pt modelId="{4ACFEEF1-1184-41A5-9907-03B09336E7E4}" type="parTrans" cxnId="{9FD714F4-9FBE-4C05-AFC9-2C5B3041AC7D}">
      <dgm:prSet/>
      <dgm:spPr/>
      <dgm:t>
        <a:bodyPr/>
        <a:lstStyle/>
        <a:p>
          <a:endParaRPr lang="id-ID" sz="2400"/>
        </a:p>
      </dgm:t>
    </dgm:pt>
    <dgm:pt modelId="{2209FE61-4F72-4189-BCB8-B858301D4F50}" type="sibTrans" cxnId="{9FD714F4-9FBE-4C05-AFC9-2C5B3041AC7D}">
      <dgm:prSet/>
      <dgm:spPr/>
      <dgm:t>
        <a:bodyPr/>
        <a:lstStyle/>
        <a:p>
          <a:endParaRPr lang="id-ID" sz="2400"/>
        </a:p>
      </dgm:t>
    </dgm:pt>
    <dgm:pt modelId="{8FA076C8-BFA0-4FB8-8B0D-1C82D9E1D25F}">
      <dgm:prSet phldrT="[Text]" custT="1"/>
      <dgm:spPr/>
      <dgm:t>
        <a:bodyPr/>
        <a:lstStyle/>
        <a:p>
          <a:r>
            <a:rPr lang="en-US" sz="2400" b="1" i="1" dirty="0"/>
            <a:t>Performance</a:t>
          </a:r>
          <a:endParaRPr lang="id-ID" sz="2400" b="1" i="1" dirty="0"/>
        </a:p>
      </dgm:t>
    </dgm:pt>
    <dgm:pt modelId="{E10344D5-CAD4-4F79-97D3-5EA65E64A0C2}" type="parTrans" cxnId="{9839CCD3-BACB-4A27-BBFB-B160B723393D}">
      <dgm:prSet/>
      <dgm:spPr/>
      <dgm:t>
        <a:bodyPr/>
        <a:lstStyle/>
        <a:p>
          <a:endParaRPr lang="id-ID" sz="2400"/>
        </a:p>
      </dgm:t>
    </dgm:pt>
    <dgm:pt modelId="{503B12C9-E9D9-4C54-8A71-28865CE7F286}" type="sibTrans" cxnId="{9839CCD3-BACB-4A27-BBFB-B160B723393D}">
      <dgm:prSet/>
      <dgm:spPr/>
      <dgm:t>
        <a:bodyPr/>
        <a:lstStyle/>
        <a:p>
          <a:endParaRPr lang="id-ID" sz="2400"/>
        </a:p>
      </dgm:t>
    </dgm:pt>
    <dgm:pt modelId="{53B24B2F-BD7E-48F1-9BFA-2D0C47E56B02}" type="pres">
      <dgm:prSet presAssocID="{6F8321D9-94D1-4A3F-95E4-5576DC410D0D}" presName="cycle" presStyleCnt="0">
        <dgm:presLayoutVars>
          <dgm:chMax val="1"/>
          <dgm:dir/>
          <dgm:animLvl val="ctr"/>
          <dgm:resizeHandles val="exact"/>
        </dgm:presLayoutVars>
      </dgm:prSet>
      <dgm:spPr/>
    </dgm:pt>
    <dgm:pt modelId="{83AF0E37-40CA-4D49-BE7A-74F6FD27E2DE}" type="pres">
      <dgm:prSet presAssocID="{390407CF-C251-47CE-BEFC-515D96FAA112}" presName="centerShape" presStyleLbl="node0" presStyleIdx="0" presStyleCnt="1"/>
      <dgm:spPr/>
    </dgm:pt>
    <dgm:pt modelId="{0B7B1D0B-BEB5-449A-8ED6-F178644B18F1}" type="pres">
      <dgm:prSet presAssocID="{12C82BF2-D284-4A71-A0F7-F60DE0E86FA0}" presName="parTrans" presStyleLbl="bgSibTrans2D1" presStyleIdx="0" presStyleCnt="3"/>
      <dgm:spPr/>
    </dgm:pt>
    <dgm:pt modelId="{BA9E5ED6-733B-41A4-B0CD-BF05A9B54567}" type="pres">
      <dgm:prSet presAssocID="{FDE49C89-F63E-4E94-82EA-4D6B023D5F18}" presName="node" presStyleLbl="node1" presStyleIdx="0" presStyleCnt="3">
        <dgm:presLayoutVars>
          <dgm:bulletEnabled val="1"/>
        </dgm:presLayoutVars>
      </dgm:prSet>
      <dgm:spPr/>
    </dgm:pt>
    <dgm:pt modelId="{A8010401-F37B-4DCE-A41E-DB7BF923AF25}" type="pres">
      <dgm:prSet presAssocID="{4ACFEEF1-1184-41A5-9907-03B09336E7E4}" presName="parTrans" presStyleLbl="bgSibTrans2D1" presStyleIdx="1" presStyleCnt="3"/>
      <dgm:spPr/>
    </dgm:pt>
    <dgm:pt modelId="{DC69A3B8-EC5B-4928-9246-6771C184073C}" type="pres">
      <dgm:prSet presAssocID="{71EF81DF-9CB0-4B2C-9E6A-3A8EB62ACD9E}" presName="node" presStyleLbl="node1" presStyleIdx="1" presStyleCnt="3">
        <dgm:presLayoutVars>
          <dgm:bulletEnabled val="1"/>
        </dgm:presLayoutVars>
      </dgm:prSet>
      <dgm:spPr/>
    </dgm:pt>
    <dgm:pt modelId="{68A1EDCF-1D31-4688-9FF9-7A0D6A471B04}" type="pres">
      <dgm:prSet presAssocID="{E10344D5-CAD4-4F79-97D3-5EA65E64A0C2}" presName="parTrans" presStyleLbl="bgSibTrans2D1" presStyleIdx="2" presStyleCnt="3"/>
      <dgm:spPr/>
    </dgm:pt>
    <dgm:pt modelId="{9D5556FE-B122-4EE0-8419-CE193040B834}" type="pres">
      <dgm:prSet presAssocID="{8FA076C8-BFA0-4FB8-8B0D-1C82D9E1D25F}" presName="node" presStyleLbl="node1" presStyleIdx="2" presStyleCnt="3" custScaleX="107732" custRadScaleRad="106926" custRadScaleInc="1583">
        <dgm:presLayoutVars>
          <dgm:bulletEnabled val="1"/>
        </dgm:presLayoutVars>
      </dgm:prSet>
      <dgm:spPr/>
    </dgm:pt>
  </dgm:ptLst>
  <dgm:cxnLst>
    <dgm:cxn modelId="{1706FD0C-39C6-474E-A671-ECA825C30AC8}" type="presOf" srcId="{8FA076C8-BFA0-4FB8-8B0D-1C82D9E1D25F}" destId="{9D5556FE-B122-4EE0-8419-CE193040B834}" srcOrd="0" destOrd="0" presId="urn:microsoft.com/office/officeart/2005/8/layout/radial4"/>
    <dgm:cxn modelId="{2C37E525-C524-4476-8B94-30B86EDD93F1}" type="presOf" srcId="{6F8321D9-94D1-4A3F-95E4-5576DC410D0D}" destId="{53B24B2F-BD7E-48F1-9BFA-2D0C47E56B02}" srcOrd="0" destOrd="0" presId="urn:microsoft.com/office/officeart/2005/8/layout/radial4"/>
    <dgm:cxn modelId="{EE58CF65-BB0D-4AE6-83BB-9F1435D3BE5A}" type="presOf" srcId="{71EF81DF-9CB0-4B2C-9E6A-3A8EB62ACD9E}" destId="{DC69A3B8-EC5B-4928-9246-6771C184073C}" srcOrd="0" destOrd="0" presId="urn:microsoft.com/office/officeart/2005/8/layout/radial4"/>
    <dgm:cxn modelId="{003C0170-D14B-4DCD-A4FA-E0637557698E}" srcId="{6F8321D9-94D1-4A3F-95E4-5576DC410D0D}" destId="{390407CF-C251-47CE-BEFC-515D96FAA112}" srcOrd="0" destOrd="0" parTransId="{6FE13B6A-3979-4A29-A893-9C5120732F7B}" sibTransId="{52624A01-9B6D-4704-A8FF-85658D127DD9}"/>
    <dgm:cxn modelId="{ABA11554-B1E9-4731-8988-A3270FDEF78E}" type="presOf" srcId="{12C82BF2-D284-4A71-A0F7-F60DE0E86FA0}" destId="{0B7B1D0B-BEB5-449A-8ED6-F178644B18F1}" srcOrd="0" destOrd="0" presId="urn:microsoft.com/office/officeart/2005/8/layout/radial4"/>
    <dgm:cxn modelId="{6ED82275-4EBF-4AA5-B9ED-1442F7AE9AC1}" type="presOf" srcId="{E10344D5-CAD4-4F79-97D3-5EA65E64A0C2}" destId="{68A1EDCF-1D31-4688-9FF9-7A0D6A471B04}" srcOrd="0" destOrd="0" presId="urn:microsoft.com/office/officeart/2005/8/layout/radial4"/>
    <dgm:cxn modelId="{A52E8B58-1B8A-4C76-BBC4-FF49ACCD515F}" type="presOf" srcId="{390407CF-C251-47CE-BEFC-515D96FAA112}" destId="{83AF0E37-40CA-4D49-BE7A-74F6FD27E2DE}" srcOrd="0" destOrd="0" presId="urn:microsoft.com/office/officeart/2005/8/layout/radial4"/>
    <dgm:cxn modelId="{6075D79D-A4DB-4CA3-9459-AF6700BCE3F5}" srcId="{390407CF-C251-47CE-BEFC-515D96FAA112}" destId="{FDE49C89-F63E-4E94-82EA-4D6B023D5F18}" srcOrd="0" destOrd="0" parTransId="{12C82BF2-D284-4A71-A0F7-F60DE0E86FA0}" sibTransId="{AB769120-599D-4442-9F5F-4C8F21050B7E}"/>
    <dgm:cxn modelId="{361AABAD-6217-422F-91DE-34F0776AA12F}" type="presOf" srcId="{4ACFEEF1-1184-41A5-9907-03B09336E7E4}" destId="{A8010401-F37B-4DCE-A41E-DB7BF923AF25}" srcOrd="0" destOrd="0" presId="urn:microsoft.com/office/officeart/2005/8/layout/radial4"/>
    <dgm:cxn modelId="{9839CCD3-BACB-4A27-BBFB-B160B723393D}" srcId="{390407CF-C251-47CE-BEFC-515D96FAA112}" destId="{8FA076C8-BFA0-4FB8-8B0D-1C82D9E1D25F}" srcOrd="2" destOrd="0" parTransId="{E10344D5-CAD4-4F79-97D3-5EA65E64A0C2}" sibTransId="{503B12C9-E9D9-4C54-8A71-28865CE7F286}"/>
    <dgm:cxn modelId="{9D2F52DE-6FDA-44B4-9E28-E34335E03335}" type="presOf" srcId="{FDE49C89-F63E-4E94-82EA-4D6B023D5F18}" destId="{BA9E5ED6-733B-41A4-B0CD-BF05A9B54567}" srcOrd="0" destOrd="0" presId="urn:microsoft.com/office/officeart/2005/8/layout/radial4"/>
    <dgm:cxn modelId="{9FD714F4-9FBE-4C05-AFC9-2C5B3041AC7D}" srcId="{390407CF-C251-47CE-BEFC-515D96FAA112}" destId="{71EF81DF-9CB0-4B2C-9E6A-3A8EB62ACD9E}" srcOrd="1" destOrd="0" parTransId="{4ACFEEF1-1184-41A5-9907-03B09336E7E4}" sibTransId="{2209FE61-4F72-4189-BCB8-B858301D4F50}"/>
    <dgm:cxn modelId="{0B78AD48-C655-43B9-AE06-3B473C49C930}" type="presParOf" srcId="{53B24B2F-BD7E-48F1-9BFA-2D0C47E56B02}" destId="{83AF0E37-40CA-4D49-BE7A-74F6FD27E2DE}" srcOrd="0" destOrd="0" presId="urn:microsoft.com/office/officeart/2005/8/layout/radial4"/>
    <dgm:cxn modelId="{F5983C22-F920-4996-AED3-6AD4DCA88ADC}" type="presParOf" srcId="{53B24B2F-BD7E-48F1-9BFA-2D0C47E56B02}" destId="{0B7B1D0B-BEB5-449A-8ED6-F178644B18F1}" srcOrd="1" destOrd="0" presId="urn:microsoft.com/office/officeart/2005/8/layout/radial4"/>
    <dgm:cxn modelId="{EB249CF8-1EB9-4990-B3CB-646C66AFD6FC}" type="presParOf" srcId="{53B24B2F-BD7E-48F1-9BFA-2D0C47E56B02}" destId="{BA9E5ED6-733B-41A4-B0CD-BF05A9B54567}" srcOrd="2" destOrd="0" presId="urn:microsoft.com/office/officeart/2005/8/layout/radial4"/>
    <dgm:cxn modelId="{58462570-BCBD-4D1D-8FE1-E8953F3C050E}" type="presParOf" srcId="{53B24B2F-BD7E-48F1-9BFA-2D0C47E56B02}" destId="{A8010401-F37B-4DCE-A41E-DB7BF923AF25}" srcOrd="3" destOrd="0" presId="urn:microsoft.com/office/officeart/2005/8/layout/radial4"/>
    <dgm:cxn modelId="{997A8EDE-6F72-42E0-B4EA-0CDAE267C5B7}" type="presParOf" srcId="{53B24B2F-BD7E-48F1-9BFA-2D0C47E56B02}" destId="{DC69A3B8-EC5B-4928-9246-6771C184073C}" srcOrd="4" destOrd="0" presId="urn:microsoft.com/office/officeart/2005/8/layout/radial4"/>
    <dgm:cxn modelId="{B27F3E8C-6F7C-4DB1-A765-F4541B9EDA61}" type="presParOf" srcId="{53B24B2F-BD7E-48F1-9BFA-2D0C47E56B02}" destId="{68A1EDCF-1D31-4688-9FF9-7A0D6A471B04}" srcOrd="5" destOrd="0" presId="urn:microsoft.com/office/officeart/2005/8/layout/radial4"/>
    <dgm:cxn modelId="{00C5B540-3BD1-40F7-AEDE-B9F03368D87F}" type="presParOf" srcId="{53B24B2F-BD7E-48F1-9BFA-2D0C47E56B02}" destId="{9D5556FE-B122-4EE0-8419-CE193040B83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6B95A2-633D-4118-81E2-2DDF197AC6E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d-ID"/>
        </a:p>
      </dgm:t>
    </dgm:pt>
    <dgm:pt modelId="{A7EB469E-4433-409D-8F5A-81B37F235115}">
      <dgm:prSet phldrT="[Text]"/>
      <dgm:spPr/>
      <dgm:t>
        <a:bodyPr/>
        <a:lstStyle/>
        <a:p>
          <a:r>
            <a:rPr lang="en-US" dirty="0" err="1"/>
            <a:t>Memerlukan</a:t>
          </a:r>
          <a:r>
            <a:rPr lang="en-US" dirty="0"/>
            <a:t> </a:t>
          </a:r>
          <a:r>
            <a:rPr lang="en-US" dirty="0" err="1"/>
            <a:t>peraturan</a:t>
          </a:r>
          <a:r>
            <a:rPr lang="en-US" dirty="0"/>
            <a:t>/</a:t>
          </a:r>
          <a:r>
            <a:rPr lang="en-US" dirty="0" err="1"/>
            <a:t>pedoman</a:t>
          </a:r>
          <a:r>
            <a:rPr lang="en-US" dirty="0"/>
            <a:t> </a:t>
          </a:r>
          <a:r>
            <a:rPr lang="en-US" dirty="0" err="1"/>
            <a:t>turunan</a:t>
          </a:r>
          <a:r>
            <a:rPr lang="en-US" dirty="0"/>
            <a:t> </a:t>
          </a:r>
          <a:r>
            <a:rPr lang="en-US" dirty="0" err="1"/>
            <a:t>terkait</a:t>
          </a:r>
          <a:r>
            <a:rPr lang="en-US" dirty="0"/>
            <a:t> </a:t>
          </a:r>
          <a:endParaRPr lang="id-ID" dirty="0"/>
        </a:p>
      </dgm:t>
    </dgm:pt>
    <dgm:pt modelId="{EC7C3BF0-A000-439E-9AC6-91CEBA56DC89}" type="parTrans" cxnId="{22262081-D744-4539-9B18-BBA7B82E917A}">
      <dgm:prSet/>
      <dgm:spPr/>
      <dgm:t>
        <a:bodyPr/>
        <a:lstStyle/>
        <a:p>
          <a:endParaRPr lang="id-ID"/>
        </a:p>
      </dgm:t>
    </dgm:pt>
    <dgm:pt modelId="{75A23692-2706-4BA4-848E-E4CED6CB1903}" type="sibTrans" cxnId="{22262081-D744-4539-9B18-BBA7B82E917A}">
      <dgm:prSet/>
      <dgm:spPr/>
      <dgm:t>
        <a:bodyPr/>
        <a:lstStyle/>
        <a:p>
          <a:endParaRPr lang="id-ID"/>
        </a:p>
      </dgm:t>
    </dgm:pt>
    <dgm:pt modelId="{591FD6C4-DE3A-4D35-AB94-28562582B95D}">
      <dgm:prSet phldrT="[Text]"/>
      <dgm:spPr/>
      <dgm:t>
        <a:bodyPr/>
        <a:lstStyle/>
        <a:p>
          <a:r>
            <a:rPr lang="en-US" dirty="0" err="1"/>
            <a:t>Dioperasionalisasikan</a:t>
          </a:r>
          <a:r>
            <a:rPr lang="en-US" dirty="0"/>
            <a:t> </a:t>
          </a:r>
          <a:r>
            <a:rPr lang="en-US" dirty="0" err="1"/>
            <a:t>oleh</a:t>
          </a:r>
          <a:r>
            <a:rPr lang="en-US" dirty="0"/>
            <a:t> </a:t>
          </a:r>
          <a:r>
            <a:rPr lang="en-US" dirty="0" err="1"/>
            <a:t>Standar</a:t>
          </a:r>
          <a:r>
            <a:rPr lang="en-US" dirty="0"/>
            <a:t> PT</a:t>
          </a:r>
          <a:endParaRPr lang="id-ID" dirty="0"/>
        </a:p>
      </dgm:t>
    </dgm:pt>
    <dgm:pt modelId="{752F1E88-5528-42CB-B32E-E39B74DFA526}" type="parTrans" cxnId="{F2260A70-2A1C-4B41-A7F2-831AC6E0E27E}">
      <dgm:prSet/>
      <dgm:spPr/>
      <dgm:t>
        <a:bodyPr/>
        <a:lstStyle/>
        <a:p>
          <a:endParaRPr lang="id-ID"/>
        </a:p>
      </dgm:t>
    </dgm:pt>
    <dgm:pt modelId="{E318D199-FB0B-47E9-AB80-F13E1FD97F14}" type="sibTrans" cxnId="{F2260A70-2A1C-4B41-A7F2-831AC6E0E27E}">
      <dgm:prSet/>
      <dgm:spPr/>
      <dgm:t>
        <a:bodyPr/>
        <a:lstStyle/>
        <a:p>
          <a:endParaRPr lang="id-ID"/>
        </a:p>
      </dgm:t>
    </dgm:pt>
    <dgm:pt modelId="{B2CE7F66-3837-46C9-A2E9-5C215F795965}">
      <dgm:prSet phldrT="[Text]"/>
      <dgm:spPr/>
      <dgm:t>
        <a:bodyPr/>
        <a:lstStyle/>
        <a:p>
          <a:r>
            <a:rPr lang="en-US" dirty="0" err="1"/>
            <a:t>Diukur</a:t>
          </a:r>
          <a:r>
            <a:rPr lang="en-US" dirty="0"/>
            <a:t> </a:t>
          </a:r>
          <a:r>
            <a:rPr lang="en-US" dirty="0" err="1"/>
            <a:t>pencapaiannya</a:t>
          </a:r>
          <a:r>
            <a:rPr lang="en-US" dirty="0"/>
            <a:t> </a:t>
          </a:r>
          <a:r>
            <a:rPr lang="en-US" dirty="0" err="1"/>
            <a:t>oleh</a:t>
          </a:r>
          <a:r>
            <a:rPr lang="en-US" dirty="0"/>
            <a:t> BAN-PT</a:t>
          </a:r>
          <a:endParaRPr lang="id-ID" dirty="0"/>
        </a:p>
      </dgm:t>
    </dgm:pt>
    <dgm:pt modelId="{E7549D1C-0A64-4D80-B972-789A7CD6C3A4}" type="parTrans" cxnId="{8C3D2C07-B879-476C-ABC8-73692C83513A}">
      <dgm:prSet/>
      <dgm:spPr/>
      <dgm:t>
        <a:bodyPr/>
        <a:lstStyle/>
        <a:p>
          <a:endParaRPr lang="id-ID"/>
        </a:p>
      </dgm:t>
    </dgm:pt>
    <dgm:pt modelId="{F88BC594-BD9D-446A-AFBF-723517BDF2F3}" type="sibTrans" cxnId="{8C3D2C07-B879-476C-ABC8-73692C83513A}">
      <dgm:prSet/>
      <dgm:spPr/>
      <dgm:t>
        <a:bodyPr/>
        <a:lstStyle/>
        <a:p>
          <a:endParaRPr lang="id-ID"/>
        </a:p>
      </dgm:t>
    </dgm:pt>
    <dgm:pt modelId="{D1D7BE64-269C-4AE3-ADCD-DB05863A883C}">
      <dgm:prSet custT="1"/>
      <dgm:spPr/>
      <dgm:t>
        <a:bodyPr/>
        <a:lstStyle/>
        <a:p>
          <a:r>
            <a:rPr lang="en-US" sz="2000" dirty="0" err="1"/>
            <a:t>Penetapan</a:t>
          </a:r>
          <a:r>
            <a:rPr lang="en-US" sz="2000" dirty="0"/>
            <a:t> SKL</a:t>
          </a:r>
          <a:endParaRPr lang="id-ID" sz="2000" dirty="0"/>
        </a:p>
      </dgm:t>
    </dgm:pt>
    <dgm:pt modelId="{67BF4C5C-6348-444E-80EF-F7BDC255890B}" type="parTrans" cxnId="{4178637E-4DC3-4192-A544-E137CCE03E07}">
      <dgm:prSet/>
      <dgm:spPr/>
      <dgm:t>
        <a:bodyPr/>
        <a:lstStyle/>
        <a:p>
          <a:endParaRPr lang="id-ID"/>
        </a:p>
      </dgm:t>
    </dgm:pt>
    <dgm:pt modelId="{AC63A48A-D9D9-4E36-B948-96DB18D13B47}" type="sibTrans" cxnId="{4178637E-4DC3-4192-A544-E137CCE03E07}">
      <dgm:prSet/>
      <dgm:spPr/>
      <dgm:t>
        <a:bodyPr/>
        <a:lstStyle/>
        <a:p>
          <a:endParaRPr lang="id-ID"/>
        </a:p>
      </dgm:t>
    </dgm:pt>
    <dgm:pt modelId="{86F73322-414F-4266-A229-222DB6CDAA79}">
      <dgm:prSet custT="1"/>
      <dgm:spPr/>
      <dgm:t>
        <a:bodyPr/>
        <a:lstStyle/>
        <a:p>
          <a:r>
            <a:rPr lang="en-US" sz="2000" dirty="0" err="1"/>
            <a:t>Sarana</a:t>
          </a:r>
          <a:r>
            <a:rPr lang="en-US" sz="2000" dirty="0"/>
            <a:t> </a:t>
          </a:r>
          <a:r>
            <a:rPr lang="en-US" sz="2000" dirty="0" err="1"/>
            <a:t>prasarana</a:t>
          </a:r>
          <a:endParaRPr lang="id-ID" sz="2000" dirty="0"/>
        </a:p>
      </dgm:t>
    </dgm:pt>
    <dgm:pt modelId="{3970DB97-9BF9-46BB-B799-FC4E02923716}" type="parTrans" cxnId="{813C1AF3-FCE1-4CE0-946E-804918B45248}">
      <dgm:prSet/>
      <dgm:spPr/>
      <dgm:t>
        <a:bodyPr/>
        <a:lstStyle/>
        <a:p>
          <a:endParaRPr lang="id-ID"/>
        </a:p>
      </dgm:t>
    </dgm:pt>
    <dgm:pt modelId="{CB41DDEC-DF56-4AF0-9293-AA89CDA1BD9A}" type="sibTrans" cxnId="{813C1AF3-FCE1-4CE0-946E-804918B45248}">
      <dgm:prSet/>
      <dgm:spPr/>
      <dgm:t>
        <a:bodyPr/>
        <a:lstStyle/>
        <a:p>
          <a:endParaRPr lang="id-ID"/>
        </a:p>
      </dgm:t>
    </dgm:pt>
    <dgm:pt modelId="{5C0BE339-D8D5-4B29-97A7-C844AD5CAC09}">
      <dgm:prSet custT="1"/>
      <dgm:spPr/>
      <dgm:t>
        <a:bodyPr/>
        <a:lstStyle/>
        <a:p>
          <a:r>
            <a:rPr lang="en-US" sz="2000" dirty="0" err="1"/>
            <a:t>Sertifikat</a:t>
          </a:r>
          <a:r>
            <a:rPr lang="en-US" sz="2000" dirty="0"/>
            <a:t>: </a:t>
          </a:r>
          <a:r>
            <a:rPr lang="en-US" sz="2000" dirty="0" err="1"/>
            <a:t>profesi</a:t>
          </a:r>
          <a:r>
            <a:rPr lang="en-US" sz="2000" dirty="0"/>
            <a:t>, </a:t>
          </a:r>
          <a:r>
            <a:rPr lang="en-US" sz="2000" dirty="0" err="1"/>
            <a:t>kompetensi</a:t>
          </a:r>
          <a:r>
            <a:rPr lang="en-US" sz="2000" dirty="0"/>
            <a:t>, </a:t>
          </a:r>
          <a:r>
            <a:rPr lang="en-US" sz="2000" dirty="0" err="1"/>
            <a:t>pendamping</a:t>
          </a:r>
          <a:r>
            <a:rPr lang="en-US" sz="2000" dirty="0"/>
            <a:t> </a:t>
          </a:r>
          <a:r>
            <a:rPr lang="en-US" sz="2000" dirty="0" err="1"/>
            <a:t>ijazah</a:t>
          </a:r>
          <a:endParaRPr lang="id-ID" sz="2000" dirty="0"/>
        </a:p>
      </dgm:t>
    </dgm:pt>
    <dgm:pt modelId="{580AE39C-B26E-45F2-8317-501A05732C12}" type="parTrans" cxnId="{7639538F-64DE-4F77-8182-4B73FE70AF6E}">
      <dgm:prSet/>
      <dgm:spPr/>
      <dgm:t>
        <a:bodyPr/>
        <a:lstStyle/>
        <a:p>
          <a:endParaRPr lang="id-ID"/>
        </a:p>
      </dgm:t>
    </dgm:pt>
    <dgm:pt modelId="{2C37ECE6-9FD7-4949-9FF5-884BB2F2CC38}" type="sibTrans" cxnId="{7639538F-64DE-4F77-8182-4B73FE70AF6E}">
      <dgm:prSet/>
      <dgm:spPr/>
      <dgm:t>
        <a:bodyPr/>
        <a:lstStyle/>
        <a:p>
          <a:endParaRPr lang="id-ID"/>
        </a:p>
      </dgm:t>
    </dgm:pt>
    <dgm:pt modelId="{EEE579CB-F4E3-4CF8-8740-5BF6440524C8}">
      <dgm:prSet custT="1"/>
      <dgm:spPr/>
      <dgm:t>
        <a:bodyPr/>
        <a:lstStyle/>
        <a:p>
          <a:r>
            <a:rPr lang="en-US" sz="2000" dirty="0" err="1"/>
            <a:t>Jurnal</a:t>
          </a:r>
          <a:r>
            <a:rPr lang="en-US" sz="2000" dirty="0"/>
            <a:t> </a:t>
          </a:r>
          <a:r>
            <a:rPr lang="en-US" sz="2000" dirty="0" err="1"/>
            <a:t>bereputasi</a:t>
          </a:r>
          <a:r>
            <a:rPr lang="en-US" sz="2000" dirty="0"/>
            <a:t> </a:t>
          </a:r>
          <a:endParaRPr lang="id-ID" sz="2000" dirty="0"/>
        </a:p>
      </dgm:t>
    </dgm:pt>
    <dgm:pt modelId="{148F57D8-2970-4D79-A927-CD73D7475064}" type="parTrans" cxnId="{D8E67DB0-A0FC-4E55-8784-719DC41ECA72}">
      <dgm:prSet/>
      <dgm:spPr/>
      <dgm:t>
        <a:bodyPr/>
        <a:lstStyle/>
        <a:p>
          <a:endParaRPr lang="id-ID"/>
        </a:p>
      </dgm:t>
    </dgm:pt>
    <dgm:pt modelId="{EC3F3DF2-AF82-48F3-A225-19420CC9537D}" type="sibTrans" cxnId="{D8E67DB0-A0FC-4E55-8784-719DC41ECA72}">
      <dgm:prSet/>
      <dgm:spPr/>
      <dgm:t>
        <a:bodyPr/>
        <a:lstStyle/>
        <a:p>
          <a:endParaRPr lang="id-ID"/>
        </a:p>
      </dgm:t>
    </dgm:pt>
    <dgm:pt modelId="{F943B1FD-AAFE-4799-97D4-4B28F0CC07E8}">
      <dgm:prSet custT="1"/>
      <dgm:spPr/>
      <dgm:t>
        <a:bodyPr/>
        <a:lstStyle/>
        <a:p>
          <a:r>
            <a:rPr lang="en-US" sz="2000" dirty="0" err="1"/>
            <a:t>Sesuai</a:t>
          </a:r>
          <a:r>
            <a:rPr lang="en-US" sz="2000" dirty="0"/>
            <a:t> </a:t>
          </a:r>
          <a:r>
            <a:rPr lang="en-US" sz="2000" dirty="0" err="1"/>
            <a:t>dengan</a:t>
          </a:r>
          <a:r>
            <a:rPr lang="en-US" sz="2000" dirty="0"/>
            <a:t> </a:t>
          </a:r>
          <a:r>
            <a:rPr lang="en-US" sz="2000" dirty="0" err="1"/>
            <a:t>misi</a:t>
          </a:r>
          <a:r>
            <a:rPr lang="en-US" sz="2000" dirty="0"/>
            <a:t>, </a:t>
          </a:r>
          <a:r>
            <a:rPr lang="en-US" sz="2000" dirty="0" err="1"/>
            <a:t>visi</a:t>
          </a:r>
          <a:r>
            <a:rPr lang="en-US" sz="2000" dirty="0"/>
            <a:t>, </a:t>
          </a:r>
          <a:r>
            <a:rPr lang="en-US" sz="2000" dirty="0" err="1"/>
            <a:t>dan</a:t>
          </a:r>
          <a:r>
            <a:rPr lang="en-US" sz="2000" dirty="0"/>
            <a:t> </a:t>
          </a:r>
          <a:r>
            <a:rPr lang="en-US" sz="2000" dirty="0" err="1"/>
            <a:t>renstra</a:t>
          </a:r>
          <a:r>
            <a:rPr lang="en-US" sz="2000" dirty="0"/>
            <a:t> </a:t>
          </a:r>
          <a:r>
            <a:rPr lang="en-US" sz="2000" dirty="0" err="1"/>
            <a:t>perguruan</a:t>
          </a:r>
          <a:r>
            <a:rPr lang="en-US" sz="2000" dirty="0"/>
            <a:t> </a:t>
          </a:r>
          <a:r>
            <a:rPr lang="en-US" sz="2000" dirty="0" err="1"/>
            <a:t>tinggi</a:t>
          </a:r>
          <a:endParaRPr lang="id-ID" sz="2000" dirty="0"/>
        </a:p>
      </dgm:t>
    </dgm:pt>
    <dgm:pt modelId="{6C8C8D00-5DC7-4163-B05F-4180E9A587D6}" type="parTrans" cxnId="{D90089EC-E122-4A48-98CC-B207FA6F867E}">
      <dgm:prSet/>
      <dgm:spPr/>
      <dgm:t>
        <a:bodyPr/>
        <a:lstStyle/>
        <a:p>
          <a:endParaRPr lang="id-ID"/>
        </a:p>
      </dgm:t>
    </dgm:pt>
    <dgm:pt modelId="{1E62040A-E425-4340-B5BB-A6719F2F0D98}" type="sibTrans" cxnId="{D90089EC-E122-4A48-98CC-B207FA6F867E}">
      <dgm:prSet/>
      <dgm:spPr/>
      <dgm:t>
        <a:bodyPr/>
        <a:lstStyle/>
        <a:p>
          <a:endParaRPr lang="id-ID"/>
        </a:p>
      </dgm:t>
    </dgm:pt>
    <dgm:pt modelId="{9856F267-7497-4042-8955-80FB252CC5D0}">
      <dgm:prSet custT="1"/>
      <dgm:spPr/>
      <dgm:t>
        <a:bodyPr/>
        <a:lstStyle/>
        <a:p>
          <a:r>
            <a:rPr lang="en-US" sz="2000" dirty="0" err="1"/>
            <a:t>Lebih</a:t>
          </a:r>
          <a:r>
            <a:rPr lang="en-US" sz="2000" dirty="0"/>
            <a:t> </a:t>
          </a:r>
          <a:r>
            <a:rPr lang="en-US" sz="2000" dirty="0" err="1"/>
            <a:t>operasional</a:t>
          </a:r>
          <a:r>
            <a:rPr lang="en-US" sz="2000" dirty="0"/>
            <a:t> </a:t>
          </a:r>
          <a:r>
            <a:rPr lang="en-US" sz="2000" dirty="0" err="1"/>
            <a:t>dan</a:t>
          </a:r>
          <a:r>
            <a:rPr lang="en-US" sz="2000" dirty="0"/>
            <a:t> </a:t>
          </a:r>
          <a:r>
            <a:rPr lang="en-US" sz="2000" dirty="0" err="1"/>
            <a:t>terukur</a:t>
          </a:r>
          <a:endParaRPr lang="id-ID" sz="2000" dirty="0"/>
        </a:p>
      </dgm:t>
    </dgm:pt>
    <dgm:pt modelId="{A51F54E2-336B-49C5-9440-DE2A8774A93D}" type="parTrans" cxnId="{B03B6BBF-AF55-44EC-8D9E-7E0F0F83E673}">
      <dgm:prSet/>
      <dgm:spPr/>
      <dgm:t>
        <a:bodyPr/>
        <a:lstStyle/>
        <a:p>
          <a:endParaRPr lang="id-ID"/>
        </a:p>
      </dgm:t>
    </dgm:pt>
    <dgm:pt modelId="{FEC69A16-467F-4A13-9474-433D51813FBD}" type="sibTrans" cxnId="{B03B6BBF-AF55-44EC-8D9E-7E0F0F83E673}">
      <dgm:prSet/>
      <dgm:spPr/>
      <dgm:t>
        <a:bodyPr/>
        <a:lstStyle/>
        <a:p>
          <a:endParaRPr lang="id-ID"/>
        </a:p>
      </dgm:t>
    </dgm:pt>
    <dgm:pt modelId="{4EFE8F35-85FE-433A-A617-CD4D88FF696D}">
      <dgm:prSet custT="1"/>
      <dgm:spPr/>
      <dgm:t>
        <a:bodyPr/>
        <a:lstStyle/>
        <a:p>
          <a:r>
            <a:rPr lang="en-US" sz="2000" b="1" dirty="0" err="1"/>
            <a:t>Melampaui</a:t>
          </a:r>
          <a:r>
            <a:rPr lang="en-US" sz="2000" dirty="0"/>
            <a:t> SN-Dikti</a:t>
          </a:r>
          <a:endParaRPr lang="id-ID" sz="2000" dirty="0"/>
        </a:p>
      </dgm:t>
    </dgm:pt>
    <dgm:pt modelId="{D1E625FD-9F57-4CB7-94B0-84855B1C75A1}" type="parTrans" cxnId="{36C4BFFA-AF30-4CE7-92DA-F0A55132E349}">
      <dgm:prSet/>
      <dgm:spPr/>
      <dgm:t>
        <a:bodyPr/>
        <a:lstStyle/>
        <a:p>
          <a:endParaRPr lang="id-ID"/>
        </a:p>
      </dgm:t>
    </dgm:pt>
    <dgm:pt modelId="{9096E47E-9A07-4644-9C5B-D7F700C77DCC}" type="sibTrans" cxnId="{36C4BFFA-AF30-4CE7-92DA-F0A55132E349}">
      <dgm:prSet/>
      <dgm:spPr/>
      <dgm:t>
        <a:bodyPr/>
        <a:lstStyle/>
        <a:p>
          <a:endParaRPr lang="id-ID"/>
        </a:p>
      </dgm:t>
    </dgm:pt>
    <dgm:pt modelId="{6099A2E0-BF06-4D7F-93DB-DC247399A6B7}">
      <dgm:prSet custT="1"/>
      <dgm:spPr/>
      <dgm:t>
        <a:bodyPr/>
        <a:lstStyle/>
        <a:p>
          <a:r>
            <a:rPr lang="en-US" sz="2000" dirty="0" err="1"/>
            <a:t>Menggunakan</a:t>
          </a:r>
          <a:r>
            <a:rPr lang="en-US" sz="2000" dirty="0"/>
            <a:t> </a:t>
          </a:r>
          <a:r>
            <a:rPr lang="en-US" sz="2000" dirty="0" err="1"/>
            <a:t>indikator</a:t>
          </a:r>
          <a:r>
            <a:rPr lang="en-US" sz="2000" dirty="0"/>
            <a:t> </a:t>
          </a:r>
          <a:r>
            <a:rPr lang="en-US" sz="2000" dirty="0" err="1"/>
            <a:t>dan</a:t>
          </a:r>
          <a:r>
            <a:rPr lang="en-US" sz="2000" dirty="0"/>
            <a:t> </a:t>
          </a:r>
          <a:r>
            <a:rPr lang="en-US" sz="2000" dirty="0" err="1"/>
            <a:t>deskriptor</a:t>
          </a:r>
          <a:r>
            <a:rPr lang="en-US" sz="2000" dirty="0"/>
            <a:t> </a:t>
          </a:r>
          <a:r>
            <a:rPr lang="en-US" sz="2000" dirty="0" err="1"/>
            <a:t>instrumen</a:t>
          </a:r>
          <a:r>
            <a:rPr lang="en-US" sz="2000" dirty="0"/>
            <a:t> </a:t>
          </a:r>
          <a:r>
            <a:rPr lang="en-US" sz="2000" dirty="0" err="1"/>
            <a:t>akreditasi</a:t>
          </a:r>
          <a:endParaRPr lang="id-ID" sz="2000" dirty="0"/>
        </a:p>
      </dgm:t>
    </dgm:pt>
    <dgm:pt modelId="{00895222-7783-4682-A77F-29B5FF9F222D}" type="parTrans" cxnId="{A3711F0F-8DEF-4F83-B254-1EE4C62853C6}">
      <dgm:prSet/>
      <dgm:spPr/>
      <dgm:t>
        <a:bodyPr/>
        <a:lstStyle/>
        <a:p>
          <a:endParaRPr lang="id-ID"/>
        </a:p>
      </dgm:t>
    </dgm:pt>
    <dgm:pt modelId="{7C4814FC-13E1-4B73-B110-B711C7658EA0}" type="sibTrans" cxnId="{A3711F0F-8DEF-4F83-B254-1EE4C62853C6}">
      <dgm:prSet/>
      <dgm:spPr/>
      <dgm:t>
        <a:bodyPr/>
        <a:lstStyle/>
        <a:p>
          <a:endParaRPr lang="id-ID"/>
        </a:p>
      </dgm:t>
    </dgm:pt>
    <dgm:pt modelId="{C85407B1-1EC8-47E7-AA8C-4D61779370B4}">
      <dgm:prSet custT="1"/>
      <dgm:spPr/>
      <dgm:t>
        <a:bodyPr/>
        <a:lstStyle/>
        <a:p>
          <a:r>
            <a:rPr lang="en-US" sz="2000" dirty="0" err="1"/>
            <a:t>Pada</a:t>
          </a:r>
          <a:r>
            <a:rPr lang="en-US" sz="2000" dirty="0"/>
            <a:t> program </a:t>
          </a:r>
          <a:r>
            <a:rPr lang="en-US" sz="2000" dirty="0" err="1"/>
            <a:t>studi</a:t>
          </a:r>
          <a:r>
            <a:rPr lang="en-US" sz="2000" dirty="0"/>
            <a:t> (</a:t>
          </a:r>
          <a:r>
            <a:rPr lang="en-US" sz="2000" dirty="0" err="1"/>
            <a:t>oleh</a:t>
          </a:r>
          <a:r>
            <a:rPr lang="en-US" sz="2000" dirty="0"/>
            <a:t> LAM) </a:t>
          </a:r>
          <a:r>
            <a:rPr lang="en-US" sz="2000" dirty="0" err="1"/>
            <a:t>dan</a:t>
          </a:r>
          <a:r>
            <a:rPr lang="en-US" sz="2000" dirty="0"/>
            <a:t> </a:t>
          </a:r>
          <a:r>
            <a:rPr lang="en-US" sz="2000" dirty="0" err="1"/>
            <a:t>institusi</a:t>
          </a:r>
          <a:r>
            <a:rPr lang="en-US" sz="2000" dirty="0"/>
            <a:t> (</a:t>
          </a:r>
          <a:r>
            <a:rPr lang="en-US" sz="2000" dirty="0" err="1"/>
            <a:t>oleh</a:t>
          </a:r>
          <a:r>
            <a:rPr lang="en-US" sz="2000" dirty="0"/>
            <a:t> BAN-PT)</a:t>
          </a:r>
          <a:endParaRPr lang="id-ID" sz="2000" dirty="0"/>
        </a:p>
      </dgm:t>
    </dgm:pt>
    <dgm:pt modelId="{8D391F58-E67F-423B-B2D2-1B071F92D3A2}" type="parTrans" cxnId="{4C608767-8C7D-402D-A442-73B72A685466}">
      <dgm:prSet/>
      <dgm:spPr/>
      <dgm:t>
        <a:bodyPr/>
        <a:lstStyle/>
        <a:p>
          <a:endParaRPr lang="id-ID"/>
        </a:p>
      </dgm:t>
    </dgm:pt>
    <dgm:pt modelId="{B7B2ACBC-7C69-4697-A900-32DD29777875}" type="sibTrans" cxnId="{4C608767-8C7D-402D-A442-73B72A685466}">
      <dgm:prSet/>
      <dgm:spPr/>
      <dgm:t>
        <a:bodyPr/>
        <a:lstStyle/>
        <a:p>
          <a:endParaRPr lang="id-ID"/>
        </a:p>
      </dgm:t>
    </dgm:pt>
    <dgm:pt modelId="{C21A1DBD-6BBF-4B1E-9728-62130C669C60}">
      <dgm:prSet/>
      <dgm:spPr/>
      <dgm:t>
        <a:bodyPr/>
        <a:lstStyle/>
        <a:p>
          <a:endParaRPr lang="id-ID" sz="1900" dirty="0"/>
        </a:p>
      </dgm:t>
    </dgm:pt>
    <dgm:pt modelId="{4C605B9B-481E-4602-943D-1ACFF85DA0BF}" type="parTrans" cxnId="{6B8FDC16-087E-4CFA-8BC0-B98FDEE99ED2}">
      <dgm:prSet/>
      <dgm:spPr/>
      <dgm:t>
        <a:bodyPr/>
        <a:lstStyle/>
        <a:p>
          <a:endParaRPr lang="id-ID"/>
        </a:p>
      </dgm:t>
    </dgm:pt>
    <dgm:pt modelId="{0C9501B6-416B-4222-BE29-65EB4AF65595}" type="sibTrans" cxnId="{6B8FDC16-087E-4CFA-8BC0-B98FDEE99ED2}">
      <dgm:prSet/>
      <dgm:spPr/>
      <dgm:t>
        <a:bodyPr/>
        <a:lstStyle/>
        <a:p>
          <a:endParaRPr lang="id-ID"/>
        </a:p>
      </dgm:t>
    </dgm:pt>
    <dgm:pt modelId="{DC196C8B-9205-4C4A-94DB-3B1F788129C4}">
      <dgm:prSet/>
      <dgm:spPr/>
      <dgm:t>
        <a:bodyPr/>
        <a:lstStyle/>
        <a:p>
          <a:endParaRPr lang="id-ID" sz="1900" dirty="0"/>
        </a:p>
      </dgm:t>
    </dgm:pt>
    <dgm:pt modelId="{B8513673-4B35-40D0-A779-16A3E6661535}" type="parTrans" cxnId="{F2B99798-73CC-457F-962A-CFE3147E2EAA}">
      <dgm:prSet/>
      <dgm:spPr/>
      <dgm:t>
        <a:bodyPr/>
        <a:lstStyle/>
        <a:p>
          <a:endParaRPr lang="id-ID"/>
        </a:p>
      </dgm:t>
    </dgm:pt>
    <dgm:pt modelId="{66B22540-4454-4358-BD08-42732141A585}" type="sibTrans" cxnId="{F2B99798-73CC-457F-962A-CFE3147E2EAA}">
      <dgm:prSet/>
      <dgm:spPr/>
      <dgm:t>
        <a:bodyPr/>
        <a:lstStyle/>
        <a:p>
          <a:endParaRPr lang="id-ID"/>
        </a:p>
      </dgm:t>
    </dgm:pt>
    <dgm:pt modelId="{BBAE9EEB-150A-4F88-9F56-1294B9E66D8D}" type="pres">
      <dgm:prSet presAssocID="{EB6B95A2-633D-4118-81E2-2DDF197AC6EA}" presName="Name0" presStyleCnt="0">
        <dgm:presLayoutVars>
          <dgm:dir/>
          <dgm:animLvl val="lvl"/>
          <dgm:resizeHandles/>
        </dgm:presLayoutVars>
      </dgm:prSet>
      <dgm:spPr/>
    </dgm:pt>
    <dgm:pt modelId="{4C06CB7B-4F4A-4CEF-8163-13A79D176607}" type="pres">
      <dgm:prSet presAssocID="{A7EB469E-4433-409D-8F5A-81B37F235115}" presName="linNode" presStyleCnt="0"/>
      <dgm:spPr/>
    </dgm:pt>
    <dgm:pt modelId="{33EE35EC-A522-47B6-A898-401872B2820B}" type="pres">
      <dgm:prSet presAssocID="{A7EB469E-4433-409D-8F5A-81B37F235115}" presName="parentShp" presStyleLbl="node1" presStyleIdx="0" presStyleCnt="3">
        <dgm:presLayoutVars>
          <dgm:bulletEnabled val="1"/>
        </dgm:presLayoutVars>
      </dgm:prSet>
      <dgm:spPr/>
    </dgm:pt>
    <dgm:pt modelId="{F3FF635A-46F6-4961-83F1-489D4FE7D39C}" type="pres">
      <dgm:prSet presAssocID="{A7EB469E-4433-409D-8F5A-81B37F235115}" presName="childShp" presStyleLbl="bgAccFollowNode1" presStyleIdx="0" presStyleCnt="3">
        <dgm:presLayoutVars>
          <dgm:bulletEnabled val="1"/>
        </dgm:presLayoutVars>
      </dgm:prSet>
      <dgm:spPr/>
    </dgm:pt>
    <dgm:pt modelId="{702DEB30-83EC-4CBD-838E-6381D55E1B28}" type="pres">
      <dgm:prSet presAssocID="{75A23692-2706-4BA4-848E-E4CED6CB1903}" presName="spacing" presStyleCnt="0"/>
      <dgm:spPr/>
    </dgm:pt>
    <dgm:pt modelId="{5BFABAD1-8FFA-457B-8343-7E499B3A53FB}" type="pres">
      <dgm:prSet presAssocID="{591FD6C4-DE3A-4D35-AB94-28562582B95D}" presName="linNode" presStyleCnt="0"/>
      <dgm:spPr/>
    </dgm:pt>
    <dgm:pt modelId="{DC83E9BF-A441-447D-A0F1-447CF0D71695}" type="pres">
      <dgm:prSet presAssocID="{591FD6C4-DE3A-4D35-AB94-28562582B95D}" presName="parentShp" presStyleLbl="node1" presStyleIdx="1" presStyleCnt="3">
        <dgm:presLayoutVars>
          <dgm:bulletEnabled val="1"/>
        </dgm:presLayoutVars>
      </dgm:prSet>
      <dgm:spPr/>
    </dgm:pt>
    <dgm:pt modelId="{2BE58C8F-68D1-4406-879D-EED09A4CFA42}" type="pres">
      <dgm:prSet presAssocID="{591FD6C4-DE3A-4D35-AB94-28562582B95D}" presName="childShp" presStyleLbl="bgAccFollowNode1" presStyleIdx="1" presStyleCnt="3">
        <dgm:presLayoutVars>
          <dgm:bulletEnabled val="1"/>
        </dgm:presLayoutVars>
      </dgm:prSet>
      <dgm:spPr/>
    </dgm:pt>
    <dgm:pt modelId="{8D951A42-76B5-4607-AE29-0784ABA06C43}" type="pres">
      <dgm:prSet presAssocID="{E318D199-FB0B-47E9-AB80-F13E1FD97F14}" presName="spacing" presStyleCnt="0"/>
      <dgm:spPr/>
    </dgm:pt>
    <dgm:pt modelId="{03537684-E9F6-4A7E-89AA-8E82FEE38B1C}" type="pres">
      <dgm:prSet presAssocID="{B2CE7F66-3837-46C9-A2E9-5C215F795965}" presName="linNode" presStyleCnt="0"/>
      <dgm:spPr/>
    </dgm:pt>
    <dgm:pt modelId="{F4780132-0E93-4B56-B1E8-D4706A7D5B1D}" type="pres">
      <dgm:prSet presAssocID="{B2CE7F66-3837-46C9-A2E9-5C215F795965}" presName="parentShp" presStyleLbl="node1" presStyleIdx="2" presStyleCnt="3">
        <dgm:presLayoutVars>
          <dgm:bulletEnabled val="1"/>
        </dgm:presLayoutVars>
      </dgm:prSet>
      <dgm:spPr/>
    </dgm:pt>
    <dgm:pt modelId="{CE0FAE77-AAF9-4EAB-BDE8-5B2D957CB133}" type="pres">
      <dgm:prSet presAssocID="{B2CE7F66-3837-46C9-A2E9-5C215F795965}" presName="childShp" presStyleLbl="bgAccFollowNode1" presStyleIdx="2" presStyleCnt="3">
        <dgm:presLayoutVars>
          <dgm:bulletEnabled val="1"/>
        </dgm:presLayoutVars>
      </dgm:prSet>
      <dgm:spPr/>
    </dgm:pt>
  </dgm:ptLst>
  <dgm:cxnLst>
    <dgm:cxn modelId="{D130F102-3A29-499D-8B1B-BD760B5DB8A7}" type="presOf" srcId="{EEE579CB-F4E3-4CF8-8740-5BF6440524C8}" destId="{F3FF635A-46F6-4961-83F1-489D4FE7D39C}" srcOrd="0" destOrd="3" presId="urn:microsoft.com/office/officeart/2005/8/layout/vList6"/>
    <dgm:cxn modelId="{D1B7E103-1415-4F63-881E-048B6397DE99}" type="presOf" srcId="{86F73322-414F-4266-A229-222DB6CDAA79}" destId="{F3FF635A-46F6-4961-83F1-489D4FE7D39C}" srcOrd="0" destOrd="1" presId="urn:microsoft.com/office/officeart/2005/8/layout/vList6"/>
    <dgm:cxn modelId="{8C3D2C07-B879-476C-ABC8-73692C83513A}" srcId="{EB6B95A2-633D-4118-81E2-2DDF197AC6EA}" destId="{B2CE7F66-3837-46C9-A2E9-5C215F795965}" srcOrd="2" destOrd="0" parTransId="{E7549D1C-0A64-4D80-B972-789A7CD6C3A4}" sibTransId="{F88BC594-BD9D-446A-AFBF-723517BDF2F3}"/>
    <dgm:cxn modelId="{A3711F0F-8DEF-4F83-B254-1EE4C62853C6}" srcId="{B2CE7F66-3837-46C9-A2E9-5C215F795965}" destId="{6099A2E0-BF06-4D7F-93DB-DC247399A6B7}" srcOrd="0" destOrd="0" parTransId="{00895222-7783-4682-A77F-29B5FF9F222D}" sibTransId="{7C4814FC-13E1-4B73-B110-B711C7658EA0}"/>
    <dgm:cxn modelId="{6B8FDC16-087E-4CFA-8BC0-B98FDEE99ED2}" srcId="{B2CE7F66-3837-46C9-A2E9-5C215F795965}" destId="{C21A1DBD-6BBF-4B1E-9728-62130C669C60}" srcOrd="3" destOrd="0" parTransId="{4C605B9B-481E-4602-943D-1ACFF85DA0BF}" sibTransId="{0C9501B6-416B-4222-BE29-65EB4AF65595}"/>
    <dgm:cxn modelId="{4C608767-8C7D-402D-A442-73B72A685466}" srcId="{B2CE7F66-3837-46C9-A2E9-5C215F795965}" destId="{C85407B1-1EC8-47E7-AA8C-4D61779370B4}" srcOrd="1" destOrd="0" parTransId="{8D391F58-E67F-423B-B2D2-1B071F92D3A2}" sibTransId="{B7B2ACBC-7C69-4697-A900-32DD29777875}"/>
    <dgm:cxn modelId="{F2260A70-2A1C-4B41-A7F2-831AC6E0E27E}" srcId="{EB6B95A2-633D-4118-81E2-2DDF197AC6EA}" destId="{591FD6C4-DE3A-4D35-AB94-28562582B95D}" srcOrd="1" destOrd="0" parTransId="{752F1E88-5528-42CB-B32E-E39B74DFA526}" sibTransId="{E318D199-FB0B-47E9-AB80-F13E1FD97F14}"/>
    <dgm:cxn modelId="{171B3B7B-B74C-44CE-8233-0AA00B809AE3}" type="presOf" srcId="{5C0BE339-D8D5-4B29-97A7-C844AD5CAC09}" destId="{F3FF635A-46F6-4961-83F1-489D4FE7D39C}" srcOrd="0" destOrd="2" presId="urn:microsoft.com/office/officeart/2005/8/layout/vList6"/>
    <dgm:cxn modelId="{4178637E-4DC3-4192-A544-E137CCE03E07}" srcId="{A7EB469E-4433-409D-8F5A-81B37F235115}" destId="{D1D7BE64-269C-4AE3-ADCD-DB05863A883C}" srcOrd="0" destOrd="0" parTransId="{67BF4C5C-6348-444E-80EF-F7BDC255890B}" sibTransId="{AC63A48A-D9D9-4E36-B948-96DB18D13B47}"/>
    <dgm:cxn modelId="{5C28BC7E-39AE-4F28-A7D1-094961357280}" type="presOf" srcId="{591FD6C4-DE3A-4D35-AB94-28562582B95D}" destId="{DC83E9BF-A441-447D-A0F1-447CF0D71695}" srcOrd="0" destOrd="0" presId="urn:microsoft.com/office/officeart/2005/8/layout/vList6"/>
    <dgm:cxn modelId="{22262081-D744-4539-9B18-BBA7B82E917A}" srcId="{EB6B95A2-633D-4118-81E2-2DDF197AC6EA}" destId="{A7EB469E-4433-409D-8F5A-81B37F235115}" srcOrd="0" destOrd="0" parTransId="{EC7C3BF0-A000-439E-9AC6-91CEBA56DC89}" sibTransId="{75A23692-2706-4BA4-848E-E4CED6CB1903}"/>
    <dgm:cxn modelId="{7639538F-64DE-4F77-8182-4B73FE70AF6E}" srcId="{A7EB469E-4433-409D-8F5A-81B37F235115}" destId="{5C0BE339-D8D5-4B29-97A7-C844AD5CAC09}" srcOrd="2" destOrd="0" parTransId="{580AE39C-B26E-45F2-8317-501A05732C12}" sibTransId="{2C37ECE6-9FD7-4949-9FF5-884BB2F2CC38}"/>
    <dgm:cxn modelId="{90FCB28F-33C5-4589-B668-90291ACDFA1A}" type="presOf" srcId="{EB6B95A2-633D-4118-81E2-2DDF197AC6EA}" destId="{BBAE9EEB-150A-4F88-9F56-1294B9E66D8D}" srcOrd="0" destOrd="0" presId="urn:microsoft.com/office/officeart/2005/8/layout/vList6"/>
    <dgm:cxn modelId="{5827A597-6422-4998-8D60-427A2E6818ED}" type="presOf" srcId="{4EFE8F35-85FE-433A-A617-CD4D88FF696D}" destId="{2BE58C8F-68D1-4406-879D-EED09A4CFA42}" srcOrd="0" destOrd="2" presId="urn:microsoft.com/office/officeart/2005/8/layout/vList6"/>
    <dgm:cxn modelId="{F2B99798-73CC-457F-962A-CFE3147E2EAA}" srcId="{B2CE7F66-3837-46C9-A2E9-5C215F795965}" destId="{DC196C8B-9205-4C4A-94DB-3B1F788129C4}" srcOrd="2" destOrd="0" parTransId="{B8513673-4B35-40D0-A779-16A3E6661535}" sibTransId="{66B22540-4454-4358-BD08-42732141A585}"/>
    <dgm:cxn modelId="{130C5BA1-6A1C-4BE5-8F44-8974047DB5E1}" type="presOf" srcId="{9856F267-7497-4042-8955-80FB252CC5D0}" destId="{2BE58C8F-68D1-4406-879D-EED09A4CFA42}" srcOrd="0" destOrd="1" presId="urn:microsoft.com/office/officeart/2005/8/layout/vList6"/>
    <dgm:cxn modelId="{7D5A78AE-BEA1-471E-803B-702224B04605}" type="presOf" srcId="{A7EB469E-4433-409D-8F5A-81B37F235115}" destId="{33EE35EC-A522-47B6-A898-401872B2820B}" srcOrd="0" destOrd="0" presId="urn:microsoft.com/office/officeart/2005/8/layout/vList6"/>
    <dgm:cxn modelId="{D8E67DB0-A0FC-4E55-8784-719DC41ECA72}" srcId="{A7EB469E-4433-409D-8F5A-81B37F235115}" destId="{EEE579CB-F4E3-4CF8-8740-5BF6440524C8}" srcOrd="3" destOrd="0" parTransId="{148F57D8-2970-4D79-A927-CD73D7475064}" sibTransId="{EC3F3DF2-AF82-48F3-A225-19420CC9537D}"/>
    <dgm:cxn modelId="{1A9D10B4-41F0-40AC-AC3C-DC7C9C9815C1}" type="presOf" srcId="{F943B1FD-AAFE-4799-97D4-4B28F0CC07E8}" destId="{2BE58C8F-68D1-4406-879D-EED09A4CFA42}" srcOrd="0" destOrd="0" presId="urn:microsoft.com/office/officeart/2005/8/layout/vList6"/>
    <dgm:cxn modelId="{6AE62FB9-5D93-43DE-931B-D0ED1C737E40}" type="presOf" srcId="{C21A1DBD-6BBF-4B1E-9728-62130C669C60}" destId="{CE0FAE77-AAF9-4EAB-BDE8-5B2D957CB133}" srcOrd="0" destOrd="3" presId="urn:microsoft.com/office/officeart/2005/8/layout/vList6"/>
    <dgm:cxn modelId="{94FFD1BD-94D0-41CC-B71A-FA36A3D2EF21}" type="presOf" srcId="{DC196C8B-9205-4C4A-94DB-3B1F788129C4}" destId="{CE0FAE77-AAF9-4EAB-BDE8-5B2D957CB133}" srcOrd="0" destOrd="2" presId="urn:microsoft.com/office/officeart/2005/8/layout/vList6"/>
    <dgm:cxn modelId="{B03B6BBF-AF55-44EC-8D9E-7E0F0F83E673}" srcId="{591FD6C4-DE3A-4D35-AB94-28562582B95D}" destId="{9856F267-7497-4042-8955-80FB252CC5D0}" srcOrd="1" destOrd="0" parTransId="{A51F54E2-336B-49C5-9440-DE2A8774A93D}" sibTransId="{FEC69A16-467F-4A13-9474-433D51813FBD}"/>
    <dgm:cxn modelId="{FBA358C7-789A-4AD7-8570-1DFADC2D4500}" type="presOf" srcId="{6099A2E0-BF06-4D7F-93DB-DC247399A6B7}" destId="{CE0FAE77-AAF9-4EAB-BDE8-5B2D957CB133}" srcOrd="0" destOrd="0" presId="urn:microsoft.com/office/officeart/2005/8/layout/vList6"/>
    <dgm:cxn modelId="{F21120E8-E790-486E-9312-2CD2E0197B6F}" type="presOf" srcId="{B2CE7F66-3837-46C9-A2E9-5C215F795965}" destId="{F4780132-0E93-4B56-B1E8-D4706A7D5B1D}" srcOrd="0" destOrd="0" presId="urn:microsoft.com/office/officeart/2005/8/layout/vList6"/>
    <dgm:cxn modelId="{33B536EB-7053-4D90-A948-84DD46FE3F27}" type="presOf" srcId="{C85407B1-1EC8-47E7-AA8C-4D61779370B4}" destId="{CE0FAE77-AAF9-4EAB-BDE8-5B2D957CB133}" srcOrd="0" destOrd="1" presId="urn:microsoft.com/office/officeart/2005/8/layout/vList6"/>
    <dgm:cxn modelId="{D90089EC-E122-4A48-98CC-B207FA6F867E}" srcId="{591FD6C4-DE3A-4D35-AB94-28562582B95D}" destId="{F943B1FD-AAFE-4799-97D4-4B28F0CC07E8}" srcOrd="0" destOrd="0" parTransId="{6C8C8D00-5DC7-4163-B05F-4180E9A587D6}" sibTransId="{1E62040A-E425-4340-B5BB-A6719F2F0D98}"/>
    <dgm:cxn modelId="{813C1AF3-FCE1-4CE0-946E-804918B45248}" srcId="{A7EB469E-4433-409D-8F5A-81B37F235115}" destId="{86F73322-414F-4266-A229-222DB6CDAA79}" srcOrd="1" destOrd="0" parTransId="{3970DB97-9BF9-46BB-B799-FC4E02923716}" sibTransId="{CB41DDEC-DF56-4AF0-9293-AA89CDA1BD9A}"/>
    <dgm:cxn modelId="{36C4BFFA-AF30-4CE7-92DA-F0A55132E349}" srcId="{591FD6C4-DE3A-4D35-AB94-28562582B95D}" destId="{4EFE8F35-85FE-433A-A617-CD4D88FF696D}" srcOrd="2" destOrd="0" parTransId="{D1E625FD-9F57-4CB7-94B0-84855B1C75A1}" sibTransId="{9096E47E-9A07-4644-9C5B-D7F700C77DCC}"/>
    <dgm:cxn modelId="{7286EBFC-192E-446D-B383-A62CE4420ABE}" type="presOf" srcId="{D1D7BE64-269C-4AE3-ADCD-DB05863A883C}" destId="{F3FF635A-46F6-4961-83F1-489D4FE7D39C}" srcOrd="0" destOrd="0" presId="urn:microsoft.com/office/officeart/2005/8/layout/vList6"/>
    <dgm:cxn modelId="{64892027-1C61-4707-AB21-30B1A20DD546}" type="presParOf" srcId="{BBAE9EEB-150A-4F88-9F56-1294B9E66D8D}" destId="{4C06CB7B-4F4A-4CEF-8163-13A79D176607}" srcOrd="0" destOrd="0" presId="urn:microsoft.com/office/officeart/2005/8/layout/vList6"/>
    <dgm:cxn modelId="{A963E473-8724-4538-8FC5-01D0DB6DD438}" type="presParOf" srcId="{4C06CB7B-4F4A-4CEF-8163-13A79D176607}" destId="{33EE35EC-A522-47B6-A898-401872B2820B}" srcOrd="0" destOrd="0" presId="urn:microsoft.com/office/officeart/2005/8/layout/vList6"/>
    <dgm:cxn modelId="{9F590DF0-69FA-4652-B5D1-0603C93BBA57}" type="presParOf" srcId="{4C06CB7B-4F4A-4CEF-8163-13A79D176607}" destId="{F3FF635A-46F6-4961-83F1-489D4FE7D39C}" srcOrd="1" destOrd="0" presId="urn:microsoft.com/office/officeart/2005/8/layout/vList6"/>
    <dgm:cxn modelId="{0D6E8A07-954F-416C-B872-06E895004886}" type="presParOf" srcId="{BBAE9EEB-150A-4F88-9F56-1294B9E66D8D}" destId="{702DEB30-83EC-4CBD-838E-6381D55E1B28}" srcOrd="1" destOrd="0" presId="urn:microsoft.com/office/officeart/2005/8/layout/vList6"/>
    <dgm:cxn modelId="{49573625-FF04-4130-839E-47D4DB2D3EEE}" type="presParOf" srcId="{BBAE9EEB-150A-4F88-9F56-1294B9E66D8D}" destId="{5BFABAD1-8FFA-457B-8343-7E499B3A53FB}" srcOrd="2" destOrd="0" presId="urn:microsoft.com/office/officeart/2005/8/layout/vList6"/>
    <dgm:cxn modelId="{B4A415C6-27B1-4018-96EC-A840C95EABCC}" type="presParOf" srcId="{5BFABAD1-8FFA-457B-8343-7E499B3A53FB}" destId="{DC83E9BF-A441-447D-A0F1-447CF0D71695}" srcOrd="0" destOrd="0" presId="urn:microsoft.com/office/officeart/2005/8/layout/vList6"/>
    <dgm:cxn modelId="{500D3C4F-643C-4131-B619-E5CF8B722ABF}" type="presParOf" srcId="{5BFABAD1-8FFA-457B-8343-7E499B3A53FB}" destId="{2BE58C8F-68D1-4406-879D-EED09A4CFA42}" srcOrd="1" destOrd="0" presId="urn:microsoft.com/office/officeart/2005/8/layout/vList6"/>
    <dgm:cxn modelId="{1FFC8766-7E42-4761-B3CC-49E5A4AB01FD}" type="presParOf" srcId="{BBAE9EEB-150A-4F88-9F56-1294B9E66D8D}" destId="{8D951A42-76B5-4607-AE29-0784ABA06C43}" srcOrd="3" destOrd="0" presId="urn:microsoft.com/office/officeart/2005/8/layout/vList6"/>
    <dgm:cxn modelId="{99599083-F007-4244-BA22-D6142F580462}" type="presParOf" srcId="{BBAE9EEB-150A-4F88-9F56-1294B9E66D8D}" destId="{03537684-E9F6-4A7E-89AA-8E82FEE38B1C}" srcOrd="4" destOrd="0" presId="urn:microsoft.com/office/officeart/2005/8/layout/vList6"/>
    <dgm:cxn modelId="{8C24068A-C405-49F3-BF76-634C3012AB14}" type="presParOf" srcId="{03537684-E9F6-4A7E-89AA-8E82FEE38B1C}" destId="{F4780132-0E93-4B56-B1E8-D4706A7D5B1D}" srcOrd="0" destOrd="0" presId="urn:microsoft.com/office/officeart/2005/8/layout/vList6"/>
    <dgm:cxn modelId="{2F273A1E-000A-4392-AC03-8076696BEEBA}" type="presParOf" srcId="{03537684-E9F6-4A7E-89AA-8E82FEE38B1C}" destId="{CE0FAE77-AAF9-4EAB-BDE8-5B2D957CB1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6B0500-AEDC-452A-8D6A-8E3F5A8B9B23}"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n-US"/>
        </a:p>
      </dgm:t>
    </dgm:pt>
    <dgm:pt modelId="{6E21B291-F7C9-4F67-80DC-C234836FC168}">
      <dgm:prSet phldrT="[Text]" custT="1"/>
      <dgm:spPr/>
      <dgm:t>
        <a:bodyPr/>
        <a:lstStyle/>
        <a:p>
          <a:r>
            <a:rPr lang="en-US" sz="2400" b="1" i="1" dirty="0"/>
            <a:t>Borderless</a:t>
          </a:r>
        </a:p>
      </dgm:t>
    </dgm:pt>
    <dgm:pt modelId="{9B509396-ED80-4839-AF75-B417106C39DC}" type="parTrans" cxnId="{B088CE00-9E59-4A72-AB74-B6E9E13E7660}">
      <dgm:prSet/>
      <dgm:spPr/>
      <dgm:t>
        <a:bodyPr/>
        <a:lstStyle/>
        <a:p>
          <a:endParaRPr lang="en-US" sz="2000" b="1"/>
        </a:p>
      </dgm:t>
    </dgm:pt>
    <dgm:pt modelId="{728D6133-3807-4760-AD9A-5791287082BD}" type="sibTrans" cxnId="{B088CE00-9E59-4A72-AB74-B6E9E13E7660}">
      <dgm:prSet/>
      <dgm:spPr/>
      <dgm:t>
        <a:bodyPr/>
        <a:lstStyle/>
        <a:p>
          <a:endParaRPr lang="en-US" sz="2000" b="1"/>
        </a:p>
      </dgm:t>
    </dgm:pt>
    <dgm:pt modelId="{6CD22219-C3FD-453E-9D77-BBBAA1DDAC55}">
      <dgm:prSet phldrT="[Text]" custT="1"/>
      <dgm:spPr/>
      <dgm:t>
        <a:bodyPr/>
        <a:lstStyle/>
        <a:p>
          <a:r>
            <a:rPr lang="en-US" sz="2400" b="1" dirty="0" err="1"/>
            <a:t>Mobilitas</a:t>
          </a:r>
          <a:endParaRPr lang="en-US" sz="2400" b="1" dirty="0"/>
        </a:p>
      </dgm:t>
    </dgm:pt>
    <dgm:pt modelId="{4AD1AA43-DA42-4389-B6E8-21065EFC458D}" type="parTrans" cxnId="{D0D70F9F-2317-4C41-993A-D05DD5EF8AC1}">
      <dgm:prSet/>
      <dgm:spPr/>
      <dgm:t>
        <a:bodyPr/>
        <a:lstStyle/>
        <a:p>
          <a:endParaRPr lang="en-US" sz="2000" b="1"/>
        </a:p>
      </dgm:t>
    </dgm:pt>
    <dgm:pt modelId="{9DE45702-D1D5-44F2-839F-1122BF507842}" type="sibTrans" cxnId="{D0D70F9F-2317-4C41-993A-D05DD5EF8AC1}">
      <dgm:prSet/>
      <dgm:spPr/>
      <dgm:t>
        <a:bodyPr/>
        <a:lstStyle/>
        <a:p>
          <a:endParaRPr lang="en-US" sz="2000" b="1"/>
        </a:p>
      </dgm:t>
    </dgm:pt>
    <dgm:pt modelId="{1E0FFB81-F61E-4642-A93B-CC72699A1C05}">
      <dgm:prSet phldrT="[Text]" custT="1"/>
      <dgm:spPr/>
      <dgm:t>
        <a:bodyPr/>
        <a:lstStyle/>
        <a:p>
          <a:r>
            <a:rPr lang="en-US" sz="2400" b="1" dirty="0" err="1"/>
            <a:t>Kesetaraan</a:t>
          </a:r>
          <a:r>
            <a:rPr lang="en-US" sz="2400" b="1" dirty="0"/>
            <a:t> </a:t>
          </a:r>
          <a:r>
            <a:rPr lang="en-US" sz="2400" b="1" dirty="0" err="1"/>
            <a:t>dan</a:t>
          </a:r>
          <a:r>
            <a:rPr lang="en-US" sz="2400" b="1" dirty="0"/>
            <a:t> </a:t>
          </a:r>
          <a:r>
            <a:rPr lang="en-US" sz="2400" b="1" dirty="0" err="1"/>
            <a:t>Pengakuan</a:t>
          </a:r>
          <a:endParaRPr lang="en-US" sz="2400" b="1" dirty="0"/>
        </a:p>
      </dgm:t>
    </dgm:pt>
    <dgm:pt modelId="{036611CB-D0B2-4830-852E-9B06B09A3D5C}" type="parTrans" cxnId="{D4F8CBB5-BDCA-4433-B7C8-1B6569584080}">
      <dgm:prSet/>
      <dgm:spPr/>
      <dgm:t>
        <a:bodyPr/>
        <a:lstStyle/>
        <a:p>
          <a:endParaRPr lang="en-US" sz="2000" b="1"/>
        </a:p>
      </dgm:t>
    </dgm:pt>
    <dgm:pt modelId="{205C4E52-15B1-4EBF-B1F2-719783F4C100}" type="sibTrans" cxnId="{D4F8CBB5-BDCA-4433-B7C8-1B6569584080}">
      <dgm:prSet/>
      <dgm:spPr/>
      <dgm:t>
        <a:bodyPr/>
        <a:lstStyle/>
        <a:p>
          <a:endParaRPr lang="en-US" sz="2000" b="1"/>
        </a:p>
      </dgm:t>
    </dgm:pt>
    <dgm:pt modelId="{0DCBD208-ADAE-4B55-A49A-D2AB626E793C}">
      <dgm:prSet phldrT="[Text]" custT="1"/>
      <dgm:spPr/>
      <dgm:t>
        <a:bodyPr/>
        <a:lstStyle/>
        <a:p>
          <a:r>
            <a:rPr lang="en-US" sz="2400" b="1" dirty="0" err="1"/>
            <a:t>Sertifikasi</a:t>
          </a:r>
          <a:endParaRPr lang="en-US" sz="2400" b="1" dirty="0"/>
        </a:p>
      </dgm:t>
    </dgm:pt>
    <dgm:pt modelId="{FA894199-54D3-418A-9E6C-F61B7A8CD8EF}" type="parTrans" cxnId="{B1E2AF0D-FAEE-43DF-8806-301B851F7938}">
      <dgm:prSet/>
      <dgm:spPr/>
      <dgm:t>
        <a:bodyPr/>
        <a:lstStyle/>
        <a:p>
          <a:endParaRPr lang="en-US" sz="2000" b="1"/>
        </a:p>
      </dgm:t>
    </dgm:pt>
    <dgm:pt modelId="{D3E6FCCD-2E49-4617-9DC7-467FADC39D41}" type="sibTrans" cxnId="{B1E2AF0D-FAEE-43DF-8806-301B851F7938}">
      <dgm:prSet/>
      <dgm:spPr/>
      <dgm:t>
        <a:bodyPr/>
        <a:lstStyle/>
        <a:p>
          <a:endParaRPr lang="en-US" sz="2000" b="1"/>
        </a:p>
      </dgm:t>
    </dgm:pt>
    <dgm:pt modelId="{3833256A-F8C7-4ABB-8732-4F468D9BA724}">
      <dgm:prSet custT="1"/>
      <dgm:spPr/>
      <dgm:t>
        <a:bodyPr/>
        <a:lstStyle/>
        <a:p>
          <a:r>
            <a:rPr lang="en-US" sz="2200" b="1" dirty="0" err="1"/>
            <a:t>Globalisasi</a:t>
          </a:r>
          <a:r>
            <a:rPr lang="en-US" sz="2200" b="1" dirty="0"/>
            <a:t> </a:t>
          </a:r>
          <a:r>
            <a:rPr lang="en-US" sz="2200" b="1" dirty="0" err="1"/>
            <a:t>dan</a:t>
          </a:r>
          <a:r>
            <a:rPr lang="en-US" sz="2200" b="1" dirty="0"/>
            <a:t> </a:t>
          </a:r>
          <a:r>
            <a:rPr lang="en-US" sz="2200" b="1" dirty="0" err="1"/>
            <a:t>Perkembangan</a:t>
          </a:r>
          <a:r>
            <a:rPr lang="en-US" sz="2200" b="1" dirty="0"/>
            <a:t> </a:t>
          </a:r>
          <a:r>
            <a:rPr lang="en-US" sz="2200" b="1" dirty="0" err="1"/>
            <a:t>IpTek</a:t>
          </a:r>
          <a:endParaRPr lang="en-US" sz="2200" b="1" dirty="0"/>
        </a:p>
      </dgm:t>
    </dgm:pt>
    <dgm:pt modelId="{E359DF17-D51F-4D2E-BDE5-AA9F175CCF6C}" type="parTrans" cxnId="{88292AB7-37EF-47FE-806E-CC83C0282A21}">
      <dgm:prSet/>
      <dgm:spPr/>
      <dgm:t>
        <a:bodyPr/>
        <a:lstStyle/>
        <a:p>
          <a:endParaRPr lang="en-US" b="1"/>
        </a:p>
      </dgm:t>
    </dgm:pt>
    <dgm:pt modelId="{4F654D47-6E11-4A05-A928-A9FC6F74DD42}" type="sibTrans" cxnId="{88292AB7-37EF-47FE-806E-CC83C0282A21}">
      <dgm:prSet/>
      <dgm:spPr/>
      <dgm:t>
        <a:bodyPr/>
        <a:lstStyle/>
        <a:p>
          <a:endParaRPr lang="en-US" b="1"/>
        </a:p>
      </dgm:t>
    </dgm:pt>
    <dgm:pt modelId="{FE09D9B5-119B-467A-9C07-4C176FE03717}" type="pres">
      <dgm:prSet presAssocID="{126B0500-AEDC-452A-8D6A-8E3F5A8B9B23}" presName="diagram" presStyleCnt="0">
        <dgm:presLayoutVars>
          <dgm:dir/>
          <dgm:resizeHandles val="exact"/>
        </dgm:presLayoutVars>
      </dgm:prSet>
      <dgm:spPr/>
    </dgm:pt>
    <dgm:pt modelId="{32CBC140-1177-40D1-B4EE-33227C595D03}" type="pres">
      <dgm:prSet presAssocID="{3833256A-F8C7-4ABB-8732-4F468D9BA724}" presName="node" presStyleLbl="node1" presStyleIdx="0" presStyleCnt="5">
        <dgm:presLayoutVars>
          <dgm:bulletEnabled val="1"/>
        </dgm:presLayoutVars>
      </dgm:prSet>
      <dgm:spPr/>
    </dgm:pt>
    <dgm:pt modelId="{478CBEC9-2CD3-4562-9237-F2C7D30E1C43}" type="pres">
      <dgm:prSet presAssocID="{4F654D47-6E11-4A05-A928-A9FC6F74DD42}" presName="sibTrans" presStyleLbl="sibTrans2D1" presStyleIdx="0" presStyleCnt="4"/>
      <dgm:spPr/>
    </dgm:pt>
    <dgm:pt modelId="{395B647C-C642-473F-BA7E-6D5070BB23E4}" type="pres">
      <dgm:prSet presAssocID="{4F654D47-6E11-4A05-A928-A9FC6F74DD42}" presName="connectorText" presStyleLbl="sibTrans2D1" presStyleIdx="0" presStyleCnt="4"/>
      <dgm:spPr/>
    </dgm:pt>
    <dgm:pt modelId="{77102868-229C-4961-A91C-99453B2E1897}" type="pres">
      <dgm:prSet presAssocID="{6E21B291-F7C9-4F67-80DC-C234836FC168}" presName="node" presStyleLbl="node1" presStyleIdx="1" presStyleCnt="5">
        <dgm:presLayoutVars>
          <dgm:bulletEnabled val="1"/>
        </dgm:presLayoutVars>
      </dgm:prSet>
      <dgm:spPr/>
    </dgm:pt>
    <dgm:pt modelId="{3BF1AD74-4A20-4BB7-A3D5-E044B254AA2E}" type="pres">
      <dgm:prSet presAssocID="{728D6133-3807-4760-AD9A-5791287082BD}" presName="sibTrans" presStyleLbl="sibTrans2D1" presStyleIdx="1" presStyleCnt="4"/>
      <dgm:spPr/>
    </dgm:pt>
    <dgm:pt modelId="{9670D0D1-0D8F-46D1-8C32-92B0B21FE50A}" type="pres">
      <dgm:prSet presAssocID="{728D6133-3807-4760-AD9A-5791287082BD}" presName="connectorText" presStyleLbl="sibTrans2D1" presStyleIdx="1" presStyleCnt="4"/>
      <dgm:spPr/>
    </dgm:pt>
    <dgm:pt modelId="{B3C2E410-0456-4576-9122-8AF782E8297A}" type="pres">
      <dgm:prSet presAssocID="{6CD22219-C3FD-453E-9D77-BBBAA1DDAC55}" presName="node" presStyleLbl="node1" presStyleIdx="2" presStyleCnt="5">
        <dgm:presLayoutVars>
          <dgm:bulletEnabled val="1"/>
        </dgm:presLayoutVars>
      </dgm:prSet>
      <dgm:spPr/>
    </dgm:pt>
    <dgm:pt modelId="{4E75C66A-0BDF-4B2D-9E2E-0C1A7E53D6FF}" type="pres">
      <dgm:prSet presAssocID="{9DE45702-D1D5-44F2-839F-1122BF507842}" presName="sibTrans" presStyleLbl="sibTrans2D1" presStyleIdx="2" presStyleCnt="4"/>
      <dgm:spPr/>
    </dgm:pt>
    <dgm:pt modelId="{C5E67288-02A7-4CE7-AAA6-7295C9FFAFEC}" type="pres">
      <dgm:prSet presAssocID="{9DE45702-D1D5-44F2-839F-1122BF507842}" presName="connectorText" presStyleLbl="sibTrans2D1" presStyleIdx="2" presStyleCnt="4"/>
      <dgm:spPr/>
    </dgm:pt>
    <dgm:pt modelId="{3A2F36E9-28C0-409E-9087-F06AD38E8CFD}" type="pres">
      <dgm:prSet presAssocID="{1E0FFB81-F61E-4642-A93B-CC72699A1C05}" presName="node" presStyleLbl="node1" presStyleIdx="3" presStyleCnt="5">
        <dgm:presLayoutVars>
          <dgm:bulletEnabled val="1"/>
        </dgm:presLayoutVars>
      </dgm:prSet>
      <dgm:spPr/>
    </dgm:pt>
    <dgm:pt modelId="{8612B9C0-8769-49F4-A419-668246B2A7E9}" type="pres">
      <dgm:prSet presAssocID="{205C4E52-15B1-4EBF-B1F2-719783F4C100}" presName="sibTrans" presStyleLbl="sibTrans2D1" presStyleIdx="3" presStyleCnt="4"/>
      <dgm:spPr/>
    </dgm:pt>
    <dgm:pt modelId="{E002141A-F0C1-4986-9751-A2582B0B220A}" type="pres">
      <dgm:prSet presAssocID="{205C4E52-15B1-4EBF-B1F2-719783F4C100}" presName="connectorText" presStyleLbl="sibTrans2D1" presStyleIdx="3" presStyleCnt="4"/>
      <dgm:spPr/>
    </dgm:pt>
    <dgm:pt modelId="{C0CADBF1-0930-40E0-AD2D-E576D77098F7}" type="pres">
      <dgm:prSet presAssocID="{0DCBD208-ADAE-4B55-A49A-D2AB626E793C}" presName="node" presStyleLbl="node1" presStyleIdx="4" presStyleCnt="5">
        <dgm:presLayoutVars>
          <dgm:bulletEnabled val="1"/>
        </dgm:presLayoutVars>
      </dgm:prSet>
      <dgm:spPr/>
    </dgm:pt>
  </dgm:ptLst>
  <dgm:cxnLst>
    <dgm:cxn modelId="{B088CE00-9E59-4A72-AB74-B6E9E13E7660}" srcId="{126B0500-AEDC-452A-8D6A-8E3F5A8B9B23}" destId="{6E21B291-F7C9-4F67-80DC-C234836FC168}" srcOrd="1" destOrd="0" parTransId="{9B509396-ED80-4839-AF75-B417106C39DC}" sibTransId="{728D6133-3807-4760-AD9A-5791287082BD}"/>
    <dgm:cxn modelId="{B1E2AF0D-FAEE-43DF-8806-301B851F7938}" srcId="{126B0500-AEDC-452A-8D6A-8E3F5A8B9B23}" destId="{0DCBD208-ADAE-4B55-A49A-D2AB626E793C}" srcOrd="4" destOrd="0" parTransId="{FA894199-54D3-418A-9E6C-F61B7A8CD8EF}" sibTransId="{D3E6FCCD-2E49-4617-9DC7-467FADC39D41}"/>
    <dgm:cxn modelId="{893B3B11-CF1D-4157-BE6F-6447C69C1893}" type="presOf" srcId="{205C4E52-15B1-4EBF-B1F2-719783F4C100}" destId="{8612B9C0-8769-49F4-A419-668246B2A7E9}" srcOrd="0" destOrd="0" presId="urn:microsoft.com/office/officeart/2005/8/layout/process5"/>
    <dgm:cxn modelId="{79F1081C-083E-4B93-95E5-635F5C0B6A47}" type="presOf" srcId="{1E0FFB81-F61E-4642-A93B-CC72699A1C05}" destId="{3A2F36E9-28C0-409E-9087-F06AD38E8CFD}" srcOrd="0" destOrd="0" presId="urn:microsoft.com/office/officeart/2005/8/layout/process5"/>
    <dgm:cxn modelId="{8910393E-7DB3-402B-8055-747B7A3C1818}" type="presOf" srcId="{6CD22219-C3FD-453E-9D77-BBBAA1DDAC55}" destId="{B3C2E410-0456-4576-9122-8AF782E8297A}" srcOrd="0" destOrd="0" presId="urn:microsoft.com/office/officeart/2005/8/layout/process5"/>
    <dgm:cxn modelId="{8864F941-4608-4A73-8D4A-F13E15729815}" type="presOf" srcId="{4F654D47-6E11-4A05-A928-A9FC6F74DD42}" destId="{395B647C-C642-473F-BA7E-6D5070BB23E4}" srcOrd="1" destOrd="0" presId="urn:microsoft.com/office/officeart/2005/8/layout/process5"/>
    <dgm:cxn modelId="{66135C6B-E377-49D8-8AAC-B1C1F504ED7B}" type="presOf" srcId="{4F654D47-6E11-4A05-A928-A9FC6F74DD42}" destId="{478CBEC9-2CD3-4562-9237-F2C7D30E1C43}" srcOrd="0" destOrd="0" presId="urn:microsoft.com/office/officeart/2005/8/layout/process5"/>
    <dgm:cxn modelId="{DA913D6C-E619-446E-A82D-893F451EAF73}" type="presOf" srcId="{728D6133-3807-4760-AD9A-5791287082BD}" destId="{9670D0D1-0D8F-46D1-8C32-92B0B21FE50A}" srcOrd="1" destOrd="0" presId="urn:microsoft.com/office/officeart/2005/8/layout/process5"/>
    <dgm:cxn modelId="{7CA7DA84-C2BF-4353-8E05-C0F1E25D66C3}" type="presOf" srcId="{3833256A-F8C7-4ABB-8732-4F468D9BA724}" destId="{32CBC140-1177-40D1-B4EE-33227C595D03}" srcOrd="0" destOrd="0" presId="urn:microsoft.com/office/officeart/2005/8/layout/process5"/>
    <dgm:cxn modelId="{8F53808C-474C-4619-A54F-0B9D88AC2BE2}" type="presOf" srcId="{6E21B291-F7C9-4F67-80DC-C234836FC168}" destId="{77102868-229C-4961-A91C-99453B2E1897}" srcOrd="0" destOrd="0" presId="urn:microsoft.com/office/officeart/2005/8/layout/process5"/>
    <dgm:cxn modelId="{D0D70F9F-2317-4C41-993A-D05DD5EF8AC1}" srcId="{126B0500-AEDC-452A-8D6A-8E3F5A8B9B23}" destId="{6CD22219-C3FD-453E-9D77-BBBAA1DDAC55}" srcOrd="2" destOrd="0" parTransId="{4AD1AA43-DA42-4389-B6E8-21065EFC458D}" sibTransId="{9DE45702-D1D5-44F2-839F-1122BF507842}"/>
    <dgm:cxn modelId="{47694AA9-791B-48D7-8615-B086CF46077D}" type="presOf" srcId="{728D6133-3807-4760-AD9A-5791287082BD}" destId="{3BF1AD74-4A20-4BB7-A3D5-E044B254AA2E}" srcOrd="0" destOrd="0" presId="urn:microsoft.com/office/officeart/2005/8/layout/process5"/>
    <dgm:cxn modelId="{D4F8CBB5-BDCA-4433-B7C8-1B6569584080}" srcId="{126B0500-AEDC-452A-8D6A-8E3F5A8B9B23}" destId="{1E0FFB81-F61E-4642-A93B-CC72699A1C05}" srcOrd="3" destOrd="0" parTransId="{036611CB-D0B2-4830-852E-9B06B09A3D5C}" sibTransId="{205C4E52-15B1-4EBF-B1F2-719783F4C100}"/>
    <dgm:cxn modelId="{88292AB7-37EF-47FE-806E-CC83C0282A21}" srcId="{126B0500-AEDC-452A-8D6A-8E3F5A8B9B23}" destId="{3833256A-F8C7-4ABB-8732-4F468D9BA724}" srcOrd="0" destOrd="0" parTransId="{E359DF17-D51F-4D2E-BDE5-AA9F175CCF6C}" sibTransId="{4F654D47-6E11-4A05-A928-A9FC6F74DD42}"/>
    <dgm:cxn modelId="{790A4FC5-EB19-44E3-AFA6-0EA830DCBF3C}" type="presOf" srcId="{9DE45702-D1D5-44F2-839F-1122BF507842}" destId="{C5E67288-02A7-4CE7-AAA6-7295C9FFAFEC}" srcOrd="1" destOrd="0" presId="urn:microsoft.com/office/officeart/2005/8/layout/process5"/>
    <dgm:cxn modelId="{275D29CB-6D30-4A31-8832-650F4F9428B4}" type="presOf" srcId="{126B0500-AEDC-452A-8D6A-8E3F5A8B9B23}" destId="{FE09D9B5-119B-467A-9C07-4C176FE03717}" srcOrd="0" destOrd="0" presId="urn:microsoft.com/office/officeart/2005/8/layout/process5"/>
    <dgm:cxn modelId="{AA116FD4-2B76-4DBA-B905-2EE39394773C}" type="presOf" srcId="{205C4E52-15B1-4EBF-B1F2-719783F4C100}" destId="{E002141A-F0C1-4986-9751-A2582B0B220A}" srcOrd="1" destOrd="0" presId="urn:microsoft.com/office/officeart/2005/8/layout/process5"/>
    <dgm:cxn modelId="{432241EB-E860-487A-9CED-586892C5789A}" type="presOf" srcId="{0DCBD208-ADAE-4B55-A49A-D2AB626E793C}" destId="{C0CADBF1-0930-40E0-AD2D-E576D77098F7}" srcOrd="0" destOrd="0" presId="urn:microsoft.com/office/officeart/2005/8/layout/process5"/>
    <dgm:cxn modelId="{B3CF78F9-A452-43B9-BF21-E7B9C52A001B}" type="presOf" srcId="{9DE45702-D1D5-44F2-839F-1122BF507842}" destId="{4E75C66A-0BDF-4B2D-9E2E-0C1A7E53D6FF}" srcOrd="0" destOrd="0" presId="urn:microsoft.com/office/officeart/2005/8/layout/process5"/>
    <dgm:cxn modelId="{73B70BF5-5BE2-4F4C-9EE9-7C8ABFF35128}" type="presParOf" srcId="{FE09D9B5-119B-467A-9C07-4C176FE03717}" destId="{32CBC140-1177-40D1-B4EE-33227C595D03}" srcOrd="0" destOrd="0" presId="urn:microsoft.com/office/officeart/2005/8/layout/process5"/>
    <dgm:cxn modelId="{1C065D73-DA6B-4C88-8CD0-DBF28B5D0D2A}" type="presParOf" srcId="{FE09D9B5-119B-467A-9C07-4C176FE03717}" destId="{478CBEC9-2CD3-4562-9237-F2C7D30E1C43}" srcOrd="1" destOrd="0" presId="urn:microsoft.com/office/officeart/2005/8/layout/process5"/>
    <dgm:cxn modelId="{8A6FFC5E-A563-4EE1-BD9A-399D4912FBA8}" type="presParOf" srcId="{478CBEC9-2CD3-4562-9237-F2C7D30E1C43}" destId="{395B647C-C642-473F-BA7E-6D5070BB23E4}" srcOrd="0" destOrd="0" presId="urn:microsoft.com/office/officeart/2005/8/layout/process5"/>
    <dgm:cxn modelId="{E68E967F-1206-4F68-91AB-94D9D9BB8891}" type="presParOf" srcId="{FE09D9B5-119B-467A-9C07-4C176FE03717}" destId="{77102868-229C-4961-A91C-99453B2E1897}" srcOrd="2" destOrd="0" presId="urn:microsoft.com/office/officeart/2005/8/layout/process5"/>
    <dgm:cxn modelId="{82746ADD-5793-45E8-B324-0E38EA979248}" type="presParOf" srcId="{FE09D9B5-119B-467A-9C07-4C176FE03717}" destId="{3BF1AD74-4A20-4BB7-A3D5-E044B254AA2E}" srcOrd="3" destOrd="0" presId="urn:microsoft.com/office/officeart/2005/8/layout/process5"/>
    <dgm:cxn modelId="{E85D9A89-6F72-44C2-BE27-59A382E2BCA0}" type="presParOf" srcId="{3BF1AD74-4A20-4BB7-A3D5-E044B254AA2E}" destId="{9670D0D1-0D8F-46D1-8C32-92B0B21FE50A}" srcOrd="0" destOrd="0" presId="urn:microsoft.com/office/officeart/2005/8/layout/process5"/>
    <dgm:cxn modelId="{6C43B42D-779C-4E22-BF91-A1DC9F31F86F}" type="presParOf" srcId="{FE09D9B5-119B-467A-9C07-4C176FE03717}" destId="{B3C2E410-0456-4576-9122-8AF782E8297A}" srcOrd="4" destOrd="0" presId="urn:microsoft.com/office/officeart/2005/8/layout/process5"/>
    <dgm:cxn modelId="{1620C8F5-AD7C-4183-A309-61598FDDA171}" type="presParOf" srcId="{FE09D9B5-119B-467A-9C07-4C176FE03717}" destId="{4E75C66A-0BDF-4B2D-9E2E-0C1A7E53D6FF}" srcOrd="5" destOrd="0" presId="urn:microsoft.com/office/officeart/2005/8/layout/process5"/>
    <dgm:cxn modelId="{FCBD3FFF-C51F-4FC1-BB3C-29C7AD9331FC}" type="presParOf" srcId="{4E75C66A-0BDF-4B2D-9E2E-0C1A7E53D6FF}" destId="{C5E67288-02A7-4CE7-AAA6-7295C9FFAFEC}" srcOrd="0" destOrd="0" presId="urn:microsoft.com/office/officeart/2005/8/layout/process5"/>
    <dgm:cxn modelId="{CAD0A870-FA67-48FC-A3AC-FA45DC215AEE}" type="presParOf" srcId="{FE09D9B5-119B-467A-9C07-4C176FE03717}" destId="{3A2F36E9-28C0-409E-9087-F06AD38E8CFD}" srcOrd="6" destOrd="0" presId="urn:microsoft.com/office/officeart/2005/8/layout/process5"/>
    <dgm:cxn modelId="{845A1432-C57D-444C-8553-08F3FEDC46B2}" type="presParOf" srcId="{FE09D9B5-119B-467A-9C07-4C176FE03717}" destId="{8612B9C0-8769-49F4-A419-668246B2A7E9}" srcOrd="7" destOrd="0" presId="urn:microsoft.com/office/officeart/2005/8/layout/process5"/>
    <dgm:cxn modelId="{DE7F5FA7-0630-4A40-840F-340AD9B8BB0E}" type="presParOf" srcId="{8612B9C0-8769-49F4-A419-668246B2A7E9}" destId="{E002141A-F0C1-4986-9751-A2582B0B220A}" srcOrd="0" destOrd="0" presId="urn:microsoft.com/office/officeart/2005/8/layout/process5"/>
    <dgm:cxn modelId="{F47B3C97-3C29-4A53-B34A-23DACBF0ABFD}" type="presParOf" srcId="{FE09D9B5-119B-467A-9C07-4C176FE03717}" destId="{C0CADBF1-0930-40E0-AD2D-E576D77098F7}"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1E00A12-25CD-4610-9447-200E7CC32318}" type="doc">
      <dgm:prSet loTypeId="urn:microsoft.com/office/officeart/2005/8/layout/venn2" loCatId="relationship" qsTypeId="urn:microsoft.com/office/officeart/2005/8/quickstyle/simple3" qsCatId="simple" csTypeId="urn:microsoft.com/office/officeart/2005/8/colors/colorful3" csCatId="colorful" phldr="1"/>
      <dgm:spPr/>
      <dgm:t>
        <a:bodyPr/>
        <a:lstStyle/>
        <a:p>
          <a:endParaRPr lang="id-ID"/>
        </a:p>
      </dgm:t>
    </dgm:pt>
    <dgm:pt modelId="{C5C87D20-CD5B-4D34-BE88-922C775E05E2}">
      <dgm:prSet phldrT="[Text]" custT="1"/>
      <dgm:spPr/>
      <dgm:t>
        <a:bodyPr/>
        <a:lstStyle/>
        <a:p>
          <a:r>
            <a:rPr lang="en-US" sz="2000" b="1" dirty="0" err="1"/>
            <a:t>Daya</a:t>
          </a:r>
          <a:r>
            <a:rPr lang="en-US" sz="2000" b="1" dirty="0"/>
            <a:t> </a:t>
          </a:r>
          <a:r>
            <a:rPr lang="en-US" sz="2000" b="1" dirty="0" err="1"/>
            <a:t>saing</a:t>
          </a:r>
          <a:r>
            <a:rPr lang="en-US" sz="2000" b="1" dirty="0"/>
            <a:t>, </a:t>
          </a:r>
          <a:r>
            <a:rPr lang="en-US" sz="2000" b="1" dirty="0" err="1"/>
            <a:t>Kesetaraan</a:t>
          </a:r>
          <a:endParaRPr lang="id-ID" sz="2000" b="1" dirty="0"/>
        </a:p>
      </dgm:t>
    </dgm:pt>
    <dgm:pt modelId="{2C33D56F-1A23-40C7-B5C0-39B691CC3476}" type="parTrans" cxnId="{C770A75E-8742-4442-B777-339B895F041E}">
      <dgm:prSet/>
      <dgm:spPr/>
      <dgm:t>
        <a:bodyPr/>
        <a:lstStyle/>
        <a:p>
          <a:endParaRPr lang="id-ID" sz="2000" b="1"/>
        </a:p>
      </dgm:t>
    </dgm:pt>
    <dgm:pt modelId="{595A2455-B9AE-46CF-AA88-572804305FA9}" type="sibTrans" cxnId="{C770A75E-8742-4442-B777-339B895F041E}">
      <dgm:prSet/>
      <dgm:spPr/>
      <dgm:t>
        <a:bodyPr/>
        <a:lstStyle/>
        <a:p>
          <a:endParaRPr lang="id-ID" sz="2000" b="1"/>
        </a:p>
      </dgm:t>
    </dgm:pt>
    <dgm:pt modelId="{7B2A6D2E-8D48-4A9F-A998-4A926C411F7F}">
      <dgm:prSet phldrT="[Text]" custT="1"/>
      <dgm:spPr/>
      <dgm:t>
        <a:bodyPr/>
        <a:lstStyle/>
        <a:p>
          <a:r>
            <a:rPr lang="en-US" sz="2000" b="1" dirty="0" err="1"/>
            <a:t>Akuntabilitas</a:t>
          </a:r>
          <a:endParaRPr lang="id-ID" sz="2000" b="1" dirty="0"/>
        </a:p>
      </dgm:t>
    </dgm:pt>
    <dgm:pt modelId="{E49E3818-BC87-4507-9628-B1B4E49E08CD}" type="parTrans" cxnId="{138476FE-3BA1-4EC3-BAE5-CB3CFCBD7D60}">
      <dgm:prSet/>
      <dgm:spPr/>
      <dgm:t>
        <a:bodyPr/>
        <a:lstStyle/>
        <a:p>
          <a:endParaRPr lang="id-ID" sz="2000" b="1"/>
        </a:p>
      </dgm:t>
    </dgm:pt>
    <dgm:pt modelId="{BDABCEB9-E5C6-4BFC-A45F-8158ABD0573C}" type="sibTrans" cxnId="{138476FE-3BA1-4EC3-BAE5-CB3CFCBD7D60}">
      <dgm:prSet/>
      <dgm:spPr/>
      <dgm:t>
        <a:bodyPr/>
        <a:lstStyle/>
        <a:p>
          <a:endParaRPr lang="id-ID" sz="2000" b="1"/>
        </a:p>
      </dgm:t>
    </dgm:pt>
    <dgm:pt modelId="{528249E9-8D54-4756-8B44-C60BEB3CA11B}">
      <dgm:prSet phldrT="[Text]" custT="1"/>
      <dgm:spPr/>
      <dgm:t>
        <a:bodyPr/>
        <a:lstStyle/>
        <a:p>
          <a:r>
            <a:rPr lang="en-US" sz="2000" b="1" dirty="0" err="1"/>
            <a:t>Motivasi</a:t>
          </a:r>
          <a:r>
            <a:rPr lang="en-US" sz="2000" b="1" dirty="0"/>
            <a:t> </a:t>
          </a:r>
          <a:r>
            <a:rPr lang="en-US" sz="2000" b="1" dirty="0" err="1"/>
            <a:t>Profesional</a:t>
          </a:r>
          <a:endParaRPr lang="id-ID" sz="2000" b="1" dirty="0"/>
        </a:p>
      </dgm:t>
    </dgm:pt>
    <dgm:pt modelId="{0833C9CC-3BA9-43E7-9D29-F2AFA71C4A10}" type="parTrans" cxnId="{613EA540-A54E-4CE3-9E53-452896C9EEF2}">
      <dgm:prSet/>
      <dgm:spPr/>
      <dgm:t>
        <a:bodyPr/>
        <a:lstStyle/>
        <a:p>
          <a:endParaRPr lang="id-ID" sz="2000" b="1"/>
        </a:p>
      </dgm:t>
    </dgm:pt>
    <dgm:pt modelId="{6477EF68-36B1-4117-BD80-E5001BF3EAD1}" type="sibTrans" cxnId="{613EA540-A54E-4CE3-9E53-452896C9EEF2}">
      <dgm:prSet/>
      <dgm:spPr/>
      <dgm:t>
        <a:bodyPr/>
        <a:lstStyle/>
        <a:p>
          <a:endParaRPr lang="id-ID" sz="2000" b="1"/>
        </a:p>
      </dgm:t>
    </dgm:pt>
    <dgm:pt modelId="{0FEE50EC-692E-41B4-8B3E-DD87010506A5}">
      <dgm:prSet phldrT="[Text]" custT="1"/>
      <dgm:spPr/>
      <dgm:t>
        <a:bodyPr/>
        <a:lstStyle/>
        <a:p>
          <a:r>
            <a:rPr lang="en-US" sz="2000" b="1" dirty="0" err="1"/>
            <a:t>Motivasi</a:t>
          </a:r>
          <a:r>
            <a:rPr lang="en-US" sz="2000" b="1" dirty="0"/>
            <a:t> Moral</a:t>
          </a:r>
          <a:endParaRPr lang="id-ID" sz="2000" b="1" dirty="0"/>
        </a:p>
      </dgm:t>
    </dgm:pt>
    <dgm:pt modelId="{B9B53970-3F95-4876-8574-971B154793AC}" type="parTrans" cxnId="{D731C3D9-C30A-4B0D-9852-96AE78B9DA4F}">
      <dgm:prSet/>
      <dgm:spPr/>
      <dgm:t>
        <a:bodyPr/>
        <a:lstStyle/>
        <a:p>
          <a:endParaRPr lang="id-ID" sz="2000" b="1"/>
        </a:p>
      </dgm:t>
    </dgm:pt>
    <dgm:pt modelId="{8AFA01C2-34B4-45A8-A0F7-04B6B1C65C19}" type="sibTrans" cxnId="{D731C3D9-C30A-4B0D-9852-96AE78B9DA4F}">
      <dgm:prSet/>
      <dgm:spPr/>
      <dgm:t>
        <a:bodyPr/>
        <a:lstStyle/>
        <a:p>
          <a:endParaRPr lang="id-ID" sz="2000" b="1"/>
        </a:p>
      </dgm:t>
    </dgm:pt>
    <dgm:pt modelId="{01D30C6C-D132-48B1-B3DC-125FBF9B4187}" type="pres">
      <dgm:prSet presAssocID="{61E00A12-25CD-4610-9447-200E7CC32318}" presName="Name0" presStyleCnt="0">
        <dgm:presLayoutVars>
          <dgm:chMax val="7"/>
          <dgm:resizeHandles val="exact"/>
        </dgm:presLayoutVars>
      </dgm:prSet>
      <dgm:spPr/>
    </dgm:pt>
    <dgm:pt modelId="{B77BDD5A-71C7-4C64-99B7-DE8453A15734}" type="pres">
      <dgm:prSet presAssocID="{61E00A12-25CD-4610-9447-200E7CC32318}" presName="comp1" presStyleCnt="0"/>
      <dgm:spPr/>
    </dgm:pt>
    <dgm:pt modelId="{2E3C45C8-334F-41BA-9C45-B886A950AC68}" type="pres">
      <dgm:prSet presAssocID="{61E00A12-25CD-4610-9447-200E7CC32318}" presName="circle1" presStyleLbl="node1" presStyleIdx="0" presStyleCnt="4"/>
      <dgm:spPr/>
    </dgm:pt>
    <dgm:pt modelId="{ACA68038-9B48-4C48-A07E-FCA94DDC16BB}" type="pres">
      <dgm:prSet presAssocID="{61E00A12-25CD-4610-9447-200E7CC32318}" presName="c1text" presStyleLbl="node1" presStyleIdx="0" presStyleCnt="4">
        <dgm:presLayoutVars>
          <dgm:bulletEnabled val="1"/>
        </dgm:presLayoutVars>
      </dgm:prSet>
      <dgm:spPr/>
    </dgm:pt>
    <dgm:pt modelId="{1E60A798-8538-453D-8C97-952728B3A07D}" type="pres">
      <dgm:prSet presAssocID="{61E00A12-25CD-4610-9447-200E7CC32318}" presName="comp2" presStyleCnt="0"/>
      <dgm:spPr/>
    </dgm:pt>
    <dgm:pt modelId="{C710C9AC-44BF-4CB9-BBF3-A0C8D1C24B2C}" type="pres">
      <dgm:prSet presAssocID="{61E00A12-25CD-4610-9447-200E7CC32318}" presName="circle2" presStyleLbl="node1" presStyleIdx="1" presStyleCnt="4" custScaleX="108099" custScaleY="101983"/>
      <dgm:spPr/>
    </dgm:pt>
    <dgm:pt modelId="{E3139D61-AE08-49C5-AA6F-5B7EE29CB1B1}" type="pres">
      <dgm:prSet presAssocID="{61E00A12-25CD-4610-9447-200E7CC32318}" presName="c2text" presStyleLbl="node1" presStyleIdx="1" presStyleCnt="4">
        <dgm:presLayoutVars>
          <dgm:bulletEnabled val="1"/>
        </dgm:presLayoutVars>
      </dgm:prSet>
      <dgm:spPr/>
    </dgm:pt>
    <dgm:pt modelId="{34F789D9-07D8-4A8E-8121-851C2B900264}" type="pres">
      <dgm:prSet presAssocID="{61E00A12-25CD-4610-9447-200E7CC32318}" presName="comp3" presStyleCnt="0"/>
      <dgm:spPr/>
    </dgm:pt>
    <dgm:pt modelId="{91A20165-DF35-4AB3-8D22-6B16D9936FF8}" type="pres">
      <dgm:prSet presAssocID="{61E00A12-25CD-4610-9447-200E7CC32318}" presName="circle3" presStyleLbl="node1" presStyleIdx="2" presStyleCnt="4"/>
      <dgm:spPr/>
    </dgm:pt>
    <dgm:pt modelId="{45F66737-4E04-4E14-ACF3-AFD8BF898CE5}" type="pres">
      <dgm:prSet presAssocID="{61E00A12-25CD-4610-9447-200E7CC32318}" presName="c3text" presStyleLbl="node1" presStyleIdx="2" presStyleCnt="4">
        <dgm:presLayoutVars>
          <dgm:bulletEnabled val="1"/>
        </dgm:presLayoutVars>
      </dgm:prSet>
      <dgm:spPr/>
    </dgm:pt>
    <dgm:pt modelId="{82BC5381-3E99-4270-84CE-CC5927D760C6}" type="pres">
      <dgm:prSet presAssocID="{61E00A12-25CD-4610-9447-200E7CC32318}" presName="comp4" presStyleCnt="0"/>
      <dgm:spPr/>
    </dgm:pt>
    <dgm:pt modelId="{02DF067F-EE52-4B4C-A783-62B9D4ABBB13}" type="pres">
      <dgm:prSet presAssocID="{61E00A12-25CD-4610-9447-200E7CC32318}" presName="circle4" presStyleLbl="node1" presStyleIdx="3" presStyleCnt="4"/>
      <dgm:spPr/>
    </dgm:pt>
    <dgm:pt modelId="{BCD9F631-6AE1-4F47-A353-812470813C82}" type="pres">
      <dgm:prSet presAssocID="{61E00A12-25CD-4610-9447-200E7CC32318}" presName="c4text" presStyleLbl="node1" presStyleIdx="3" presStyleCnt="4">
        <dgm:presLayoutVars>
          <dgm:bulletEnabled val="1"/>
        </dgm:presLayoutVars>
      </dgm:prSet>
      <dgm:spPr/>
    </dgm:pt>
  </dgm:ptLst>
  <dgm:cxnLst>
    <dgm:cxn modelId="{9AAE6A15-5C84-41F3-95AB-49CAFFE5EF52}" type="presOf" srcId="{0FEE50EC-692E-41B4-8B3E-DD87010506A5}" destId="{02DF067F-EE52-4B4C-A783-62B9D4ABBB13}" srcOrd="0" destOrd="0" presId="urn:microsoft.com/office/officeart/2005/8/layout/venn2"/>
    <dgm:cxn modelId="{FE58E318-A739-4044-8E8D-E7137AD6B3E1}" type="presOf" srcId="{C5C87D20-CD5B-4D34-BE88-922C775E05E2}" destId="{ACA68038-9B48-4C48-A07E-FCA94DDC16BB}" srcOrd="1" destOrd="0" presId="urn:microsoft.com/office/officeart/2005/8/layout/venn2"/>
    <dgm:cxn modelId="{248E6534-10B3-4B69-B3C3-BAC0A71F710C}" type="presOf" srcId="{C5C87D20-CD5B-4D34-BE88-922C775E05E2}" destId="{2E3C45C8-334F-41BA-9C45-B886A950AC68}" srcOrd="0" destOrd="0" presId="urn:microsoft.com/office/officeart/2005/8/layout/venn2"/>
    <dgm:cxn modelId="{61C4DC38-53EF-408F-BDE5-FF2B97DC1ADB}" type="presOf" srcId="{528249E9-8D54-4756-8B44-C60BEB3CA11B}" destId="{91A20165-DF35-4AB3-8D22-6B16D9936FF8}" srcOrd="0" destOrd="0" presId="urn:microsoft.com/office/officeart/2005/8/layout/venn2"/>
    <dgm:cxn modelId="{613EA540-A54E-4CE3-9E53-452896C9EEF2}" srcId="{61E00A12-25CD-4610-9447-200E7CC32318}" destId="{528249E9-8D54-4756-8B44-C60BEB3CA11B}" srcOrd="2" destOrd="0" parTransId="{0833C9CC-3BA9-43E7-9D29-F2AFA71C4A10}" sibTransId="{6477EF68-36B1-4117-BD80-E5001BF3EAD1}"/>
    <dgm:cxn modelId="{885D745C-F583-477D-B7D9-0B2F3A5DFE67}" type="presOf" srcId="{528249E9-8D54-4756-8B44-C60BEB3CA11B}" destId="{45F66737-4E04-4E14-ACF3-AFD8BF898CE5}" srcOrd="1" destOrd="0" presId="urn:microsoft.com/office/officeart/2005/8/layout/venn2"/>
    <dgm:cxn modelId="{C770A75E-8742-4442-B777-339B895F041E}" srcId="{61E00A12-25CD-4610-9447-200E7CC32318}" destId="{C5C87D20-CD5B-4D34-BE88-922C775E05E2}" srcOrd="0" destOrd="0" parTransId="{2C33D56F-1A23-40C7-B5C0-39B691CC3476}" sibTransId="{595A2455-B9AE-46CF-AA88-572804305FA9}"/>
    <dgm:cxn modelId="{9B9F8176-C8D2-4981-9633-5D2F5E9E5044}" type="presOf" srcId="{7B2A6D2E-8D48-4A9F-A998-4A926C411F7F}" destId="{C710C9AC-44BF-4CB9-BBF3-A0C8D1C24B2C}" srcOrd="0" destOrd="0" presId="urn:microsoft.com/office/officeart/2005/8/layout/venn2"/>
    <dgm:cxn modelId="{0AB79D94-3E4B-420A-A092-36C7D4928E72}" type="presOf" srcId="{0FEE50EC-692E-41B4-8B3E-DD87010506A5}" destId="{BCD9F631-6AE1-4F47-A353-812470813C82}" srcOrd="1" destOrd="0" presId="urn:microsoft.com/office/officeart/2005/8/layout/venn2"/>
    <dgm:cxn modelId="{F7E5AE95-ABE4-4AD3-AB9D-7869BCEFFB49}" type="presOf" srcId="{7B2A6D2E-8D48-4A9F-A998-4A926C411F7F}" destId="{E3139D61-AE08-49C5-AA6F-5B7EE29CB1B1}" srcOrd="1" destOrd="0" presId="urn:microsoft.com/office/officeart/2005/8/layout/venn2"/>
    <dgm:cxn modelId="{D28F51D9-1980-4961-941C-6BFE0F334342}" type="presOf" srcId="{61E00A12-25CD-4610-9447-200E7CC32318}" destId="{01D30C6C-D132-48B1-B3DC-125FBF9B4187}" srcOrd="0" destOrd="0" presId="urn:microsoft.com/office/officeart/2005/8/layout/venn2"/>
    <dgm:cxn modelId="{D731C3D9-C30A-4B0D-9852-96AE78B9DA4F}" srcId="{61E00A12-25CD-4610-9447-200E7CC32318}" destId="{0FEE50EC-692E-41B4-8B3E-DD87010506A5}" srcOrd="3" destOrd="0" parTransId="{B9B53970-3F95-4876-8574-971B154793AC}" sibTransId="{8AFA01C2-34B4-45A8-A0F7-04B6B1C65C19}"/>
    <dgm:cxn modelId="{138476FE-3BA1-4EC3-BAE5-CB3CFCBD7D60}" srcId="{61E00A12-25CD-4610-9447-200E7CC32318}" destId="{7B2A6D2E-8D48-4A9F-A998-4A926C411F7F}" srcOrd="1" destOrd="0" parTransId="{E49E3818-BC87-4507-9628-B1B4E49E08CD}" sibTransId="{BDABCEB9-E5C6-4BFC-A45F-8158ABD0573C}"/>
    <dgm:cxn modelId="{152C2A78-A260-4C5E-BFD1-D32807F61177}" type="presParOf" srcId="{01D30C6C-D132-48B1-B3DC-125FBF9B4187}" destId="{B77BDD5A-71C7-4C64-99B7-DE8453A15734}" srcOrd="0" destOrd="0" presId="urn:microsoft.com/office/officeart/2005/8/layout/venn2"/>
    <dgm:cxn modelId="{AC3FC94B-186A-486A-B99B-07C7C77C9B9F}" type="presParOf" srcId="{B77BDD5A-71C7-4C64-99B7-DE8453A15734}" destId="{2E3C45C8-334F-41BA-9C45-B886A950AC68}" srcOrd="0" destOrd="0" presId="urn:microsoft.com/office/officeart/2005/8/layout/venn2"/>
    <dgm:cxn modelId="{7D7431B5-8C66-42A0-B459-93CD4AF23DFD}" type="presParOf" srcId="{B77BDD5A-71C7-4C64-99B7-DE8453A15734}" destId="{ACA68038-9B48-4C48-A07E-FCA94DDC16BB}" srcOrd="1" destOrd="0" presId="urn:microsoft.com/office/officeart/2005/8/layout/venn2"/>
    <dgm:cxn modelId="{B873B482-8486-4D79-948F-898698C64552}" type="presParOf" srcId="{01D30C6C-D132-48B1-B3DC-125FBF9B4187}" destId="{1E60A798-8538-453D-8C97-952728B3A07D}" srcOrd="1" destOrd="0" presId="urn:microsoft.com/office/officeart/2005/8/layout/venn2"/>
    <dgm:cxn modelId="{6225CC39-7C40-45B8-95BF-CA5963A78A89}" type="presParOf" srcId="{1E60A798-8538-453D-8C97-952728B3A07D}" destId="{C710C9AC-44BF-4CB9-BBF3-A0C8D1C24B2C}" srcOrd="0" destOrd="0" presId="urn:microsoft.com/office/officeart/2005/8/layout/venn2"/>
    <dgm:cxn modelId="{CB706398-ED03-4325-8F2A-0D27C8534D36}" type="presParOf" srcId="{1E60A798-8538-453D-8C97-952728B3A07D}" destId="{E3139D61-AE08-49C5-AA6F-5B7EE29CB1B1}" srcOrd="1" destOrd="0" presId="urn:microsoft.com/office/officeart/2005/8/layout/venn2"/>
    <dgm:cxn modelId="{E66D0236-D136-4112-91EA-37ACACA236BA}" type="presParOf" srcId="{01D30C6C-D132-48B1-B3DC-125FBF9B4187}" destId="{34F789D9-07D8-4A8E-8121-851C2B900264}" srcOrd="2" destOrd="0" presId="urn:microsoft.com/office/officeart/2005/8/layout/venn2"/>
    <dgm:cxn modelId="{96E26313-DD56-4430-AFD8-7D9C88FF83BF}" type="presParOf" srcId="{34F789D9-07D8-4A8E-8121-851C2B900264}" destId="{91A20165-DF35-4AB3-8D22-6B16D9936FF8}" srcOrd="0" destOrd="0" presId="urn:microsoft.com/office/officeart/2005/8/layout/venn2"/>
    <dgm:cxn modelId="{0B3D5D82-BC44-4DFE-80A8-B5F1EB3C5C49}" type="presParOf" srcId="{34F789D9-07D8-4A8E-8121-851C2B900264}" destId="{45F66737-4E04-4E14-ACF3-AFD8BF898CE5}" srcOrd="1" destOrd="0" presId="urn:microsoft.com/office/officeart/2005/8/layout/venn2"/>
    <dgm:cxn modelId="{D4DCBBF5-51F6-44F6-AEF1-407D8A8FB1BF}" type="presParOf" srcId="{01D30C6C-D132-48B1-B3DC-125FBF9B4187}" destId="{82BC5381-3E99-4270-84CE-CC5927D760C6}" srcOrd="3" destOrd="0" presId="urn:microsoft.com/office/officeart/2005/8/layout/venn2"/>
    <dgm:cxn modelId="{2AA0847E-A005-40A9-9326-FD7BE2C346AF}" type="presParOf" srcId="{82BC5381-3E99-4270-84CE-CC5927D760C6}" destId="{02DF067F-EE52-4B4C-A783-62B9D4ABBB13}" srcOrd="0" destOrd="0" presId="urn:microsoft.com/office/officeart/2005/8/layout/venn2"/>
    <dgm:cxn modelId="{3C73F0E6-B00D-4647-8848-048337CA3B37}" type="presParOf" srcId="{82BC5381-3E99-4270-84CE-CC5927D760C6}" destId="{BCD9F631-6AE1-4F47-A353-812470813C8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EC3DB3-A671-4EE5-A02E-E0CAD49EF30B}" type="doc">
      <dgm:prSet loTypeId="urn:microsoft.com/office/officeart/2005/8/layout/matrix3" loCatId="matrix" qsTypeId="urn:microsoft.com/office/officeart/2005/8/quickstyle/simple3" qsCatId="simple" csTypeId="urn:microsoft.com/office/officeart/2005/8/colors/colorful3" csCatId="colorful" phldr="1"/>
      <dgm:spPr/>
      <dgm:t>
        <a:bodyPr/>
        <a:lstStyle/>
        <a:p>
          <a:endParaRPr lang="id-ID"/>
        </a:p>
      </dgm:t>
    </dgm:pt>
    <dgm:pt modelId="{B14A0D6D-2305-4AEE-913E-089A740D5530}">
      <dgm:prSet phldrT="[Text]" custT="1"/>
      <dgm:spPr/>
      <dgm:t>
        <a:bodyPr/>
        <a:lstStyle/>
        <a:p>
          <a:r>
            <a:rPr lang="en-US" sz="2400" b="1" dirty="0" err="1"/>
            <a:t>Akuntabili-tas</a:t>
          </a:r>
          <a:r>
            <a:rPr lang="en-US" sz="2400" b="1" dirty="0"/>
            <a:t> </a:t>
          </a:r>
          <a:r>
            <a:rPr lang="en-US" sz="2400" b="1" dirty="0" err="1"/>
            <a:t>Publik</a:t>
          </a:r>
          <a:endParaRPr lang="id-ID" sz="2400" b="1" dirty="0"/>
        </a:p>
      </dgm:t>
    </dgm:pt>
    <dgm:pt modelId="{61250AE1-0529-4708-B3D7-E4D05532D3F1}" type="parTrans" cxnId="{D0D5F947-914A-4A6D-8DA9-CC1C40A52DC4}">
      <dgm:prSet/>
      <dgm:spPr/>
      <dgm:t>
        <a:bodyPr/>
        <a:lstStyle/>
        <a:p>
          <a:endParaRPr lang="id-ID" sz="2400" b="1"/>
        </a:p>
      </dgm:t>
    </dgm:pt>
    <dgm:pt modelId="{658BA5C0-D219-4A81-B1FF-881C586B8B16}" type="sibTrans" cxnId="{D0D5F947-914A-4A6D-8DA9-CC1C40A52DC4}">
      <dgm:prSet/>
      <dgm:spPr/>
      <dgm:t>
        <a:bodyPr/>
        <a:lstStyle/>
        <a:p>
          <a:endParaRPr lang="id-ID" sz="2400" b="1"/>
        </a:p>
      </dgm:t>
    </dgm:pt>
    <dgm:pt modelId="{44ADC8DE-BCCE-4FD3-9B08-9DD532EDA9E0}">
      <dgm:prSet phldrT="[Text]" custT="1"/>
      <dgm:spPr/>
      <dgm:t>
        <a:bodyPr/>
        <a:lstStyle/>
        <a:p>
          <a:r>
            <a:rPr lang="en-US" sz="2400" b="1" dirty="0" err="1"/>
            <a:t>Reformasi</a:t>
          </a:r>
          <a:r>
            <a:rPr lang="en-US" sz="2400" b="1" dirty="0"/>
            <a:t> </a:t>
          </a:r>
          <a:r>
            <a:rPr lang="en-US" sz="2400" b="1" dirty="0" err="1"/>
            <a:t>Pengelolaan</a:t>
          </a:r>
          <a:endParaRPr lang="id-ID" sz="2400" b="1" dirty="0"/>
        </a:p>
      </dgm:t>
    </dgm:pt>
    <dgm:pt modelId="{6A929E0E-2256-4598-94F8-AAC0F7707DFB}" type="parTrans" cxnId="{501C0176-3288-4BA6-9295-D34C36591830}">
      <dgm:prSet/>
      <dgm:spPr/>
      <dgm:t>
        <a:bodyPr/>
        <a:lstStyle/>
        <a:p>
          <a:endParaRPr lang="id-ID" sz="2400" b="1"/>
        </a:p>
      </dgm:t>
    </dgm:pt>
    <dgm:pt modelId="{B5349150-1D36-4002-98F6-E13B9337717B}" type="sibTrans" cxnId="{501C0176-3288-4BA6-9295-D34C36591830}">
      <dgm:prSet/>
      <dgm:spPr/>
      <dgm:t>
        <a:bodyPr/>
        <a:lstStyle/>
        <a:p>
          <a:endParaRPr lang="id-ID" sz="2400" b="1"/>
        </a:p>
      </dgm:t>
    </dgm:pt>
    <dgm:pt modelId="{3F05CD29-AA6F-4411-8AF3-F23443A520E2}">
      <dgm:prSet phldrT="[Text]" custT="1"/>
      <dgm:spPr/>
      <dgm:t>
        <a:bodyPr/>
        <a:lstStyle/>
        <a:p>
          <a:r>
            <a:rPr lang="en-US" sz="2400" b="1" dirty="0" err="1"/>
            <a:t>Desentrali-sasi</a:t>
          </a:r>
          <a:endParaRPr lang="id-ID" sz="2400" b="1" dirty="0"/>
        </a:p>
      </dgm:t>
    </dgm:pt>
    <dgm:pt modelId="{7E177EE3-D729-4880-8805-B6BD42A4A900}" type="parTrans" cxnId="{2FE29AE9-64A5-4ABB-A05D-322D0B1E14DF}">
      <dgm:prSet/>
      <dgm:spPr/>
      <dgm:t>
        <a:bodyPr/>
        <a:lstStyle/>
        <a:p>
          <a:endParaRPr lang="id-ID" sz="2400" b="1"/>
        </a:p>
      </dgm:t>
    </dgm:pt>
    <dgm:pt modelId="{5C3927A5-685B-4914-BC15-CCAA5D2793D2}" type="sibTrans" cxnId="{2FE29AE9-64A5-4ABB-A05D-322D0B1E14DF}">
      <dgm:prSet/>
      <dgm:spPr/>
      <dgm:t>
        <a:bodyPr/>
        <a:lstStyle/>
        <a:p>
          <a:endParaRPr lang="id-ID" sz="2400" b="1"/>
        </a:p>
      </dgm:t>
    </dgm:pt>
    <dgm:pt modelId="{9F0B5B30-9822-4345-9017-EA06BD30121D}">
      <dgm:prSet phldrT="[Text]" custT="1"/>
      <dgm:spPr/>
      <dgm:t>
        <a:bodyPr/>
        <a:lstStyle/>
        <a:p>
          <a:r>
            <a:rPr lang="en-US" sz="2400" b="1" dirty="0" err="1"/>
            <a:t>Otonomi</a:t>
          </a:r>
          <a:r>
            <a:rPr lang="en-US" sz="2400" b="1" dirty="0"/>
            <a:t> </a:t>
          </a:r>
          <a:r>
            <a:rPr lang="en-US" sz="2400" b="1" dirty="0" err="1"/>
            <a:t>Perguruan</a:t>
          </a:r>
          <a:r>
            <a:rPr lang="en-US" sz="2400" b="1" dirty="0"/>
            <a:t> </a:t>
          </a:r>
          <a:r>
            <a:rPr lang="en-US" sz="2400" b="1" dirty="0" err="1"/>
            <a:t>Tinggi</a:t>
          </a:r>
          <a:endParaRPr lang="id-ID" sz="2400" b="1" dirty="0"/>
        </a:p>
      </dgm:t>
    </dgm:pt>
    <dgm:pt modelId="{6E4325CD-D8F2-4CA5-A0D3-1B144A28ADC5}" type="parTrans" cxnId="{6F466A40-3D5B-4580-BF34-E544A4ADB611}">
      <dgm:prSet/>
      <dgm:spPr/>
      <dgm:t>
        <a:bodyPr/>
        <a:lstStyle/>
        <a:p>
          <a:endParaRPr lang="id-ID" sz="2400" b="1"/>
        </a:p>
      </dgm:t>
    </dgm:pt>
    <dgm:pt modelId="{5750D153-02DE-455E-B13D-432E7BCB547A}" type="sibTrans" cxnId="{6F466A40-3D5B-4580-BF34-E544A4ADB611}">
      <dgm:prSet/>
      <dgm:spPr/>
      <dgm:t>
        <a:bodyPr/>
        <a:lstStyle/>
        <a:p>
          <a:endParaRPr lang="id-ID" sz="2400" b="1"/>
        </a:p>
      </dgm:t>
    </dgm:pt>
    <dgm:pt modelId="{E6DFBB4F-C2C8-4429-9146-32DB8E3AFAE4}">
      <dgm:prSet phldrT="[Text]"/>
      <dgm:spPr/>
      <dgm:t>
        <a:bodyPr/>
        <a:lstStyle/>
        <a:p>
          <a:endParaRPr lang="id-ID"/>
        </a:p>
      </dgm:t>
    </dgm:pt>
    <dgm:pt modelId="{C35BF0E9-A4CC-4743-92FB-C5E3DCA5D75A}" type="parTrans" cxnId="{05970C71-DCFE-4F41-B003-85DD58F7C353}">
      <dgm:prSet/>
      <dgm:spPr/>
      <dgm:t>
        <a:bodyPr/>
        <a:lstStyle/>
        <a:p>
          <a:endParaRPr lang="id-ID"/>
        </a:p>
      </dgm:t>
    </dgm:pt>
    <dgm:pt modelId="{43D0D5A1-09D5-4E56-BD2C-F4291B59757C}" type="sibTrans" cxnId="{05970C71-DCFE-4F41-B003-85DD58F7C353}">
      <dgm:prSet/>
      <dgm:spPr/>
      <dgm:t>
        <a:bodyPr/>
        <a:lstStyle/>
        <a:p>
          <a:endParaRPr lang="id-ID"/>
        </a:p>
      </dgm:t>
    </dgm:pt>
    <dgm:pt modelId="{B16E945C-5F4D-4160-B34E-8888B032CA42}" type="pres">
      <dgm:prSet presAssocID="{F2EC3DB3-A671-4EE5-A02E-E0CAD49EF30B}" presName="matrix" presStyleCnt="0">
        <dgm:presLayoutVars>
          <dgm:chMax val="1"/>
          <dgm:dir/>
          <dgm:resizeHandles val="exact"/>
        </dgm:presLayoutVars>
      </dgm:prSet>
      <dgm:spPr/>
    </dgm:pt>
    <dgm:pt modelId="{963873E7-2D81-4AB8-B696-C10D8F6C54CC}" type="pres">
      <dgm:prSet presAssocID="{F2EC3DB3-A671-4EE5-A02E-E0CAD49EF30B}" presName="diamond" presStyleLbl="bgShp" presStyleIdx="0" presStyleCnt="1"/>
      <dgm:spPr/>
    </dgm:pt>
    <dgm:pt modelId="{23E3EFAA-A030-4D91-B763-661C15A01C77}" type="pres">
      <dgm:prSet presAssocID="{F2EC3DB3-A671-4EE5-A02E-E0CAD49EF30B}" presName="quad1" presStyleLbl="node1" presStyleIdx="0" presStyleCnt="4">
        <dgm:presLayoutVars>
          <dgm:chMax val="0"/>
          <dgm:chPref val="0"/>
          <dgm:bulletEnabled val="1"/>
        </dgm:presLayoutVars>
      </dgm:prSet>
      <dgm:spPr/>
    </dgm:pt>
    <dgm:pt modelId="{ECCD6436-C716-4852-89B7-758BF04054EC}" type="pres">
      <dgm:prSet presAssocID="{F2EC3DB3-A671-4EE5-A02E-E0CAD49EF30B}" presName="quad2" presStyleLbl="node1" presStyleIdx="1" presStyleCnt="4">
        <dgm:presLayoutVars>
          <dgm:chMax val="0"/>
          <dgm:chPref val="0"/>
          <dgm:bulletEnabled val="1"/>
        </dgm:presLayoutVars>
      </dgm:prSet>
      <dgm:spPr/>
    </dgm:pt>
    <dgm:pt modelId="{5F6CF405-ECD2-4232-85AB-D179404BBADC}" type="pres">
      <dgm:prSet presAssocID="{F2EC3DB3-A671-4EE5-A02E-E0CAD49EF30B}" presName="quad3" presStyleLbl="node1" presStyleIdx="2" presStyleCnt="4">
        <dgm:presLayoutVars>
          <dgm:chMax val="0"/>
          <dgm:chPref val="0"/>
          <dgm:bulletEnabled val="1"/>
        </dgm:presLayoutVars>
      </dgm:prSet>
      <dgm:spPr/>
    </dgm:pt>
    <dgm:pt modelId="{F75E06C1-F69C-410C-A5B2-D3AFD0624285}" type="pres">
      <dgm:prSet presAssocID="{F2EC3DB3-A671-4EE5-A02E-E0CAD49EF30B}" presName="quad4" presStyleLbl="node1" presStyleIdx="3" presStyleCnt="4">
        <dgm:presLayoutVars>
          <dgm:chMax val="0"/>
          <dgm:chPref val="0"/>
          <dgm:bulletEnabled val="1"/>
        </dgm:presLayoutVars>
      </dgm:prSet>
      <dgm:spPr/>
    </dgm:pt>
  </dgm:ptLst>
  <dgm:cxnLst>
    <dgm:cxn modelId="{6E498D0F-5DFA-4FC9-8D35-990EF144DD62}" type="presOf" srcId="{F2EC3DB3-A671-4EE5-A02E-E0CAD49EF30B}" destId="{B16E945C-5F4D-4160-B34E-8888B032CA42}" srcOrd="0" destOrd="0" presId="urn:microsoft.com/office/officeart/2005/8/layout/matrix3"/>
    <dgm:cxn modelId="{F671F01E-F3AE-4A2B-BBB0-78B444CBC2AF}" type="presOf" srcId="{9F0B5B30-9822-4345-9017-EA06BD30121D}" destId="{F75E06C1-F69C-410C-A5B2-D3AFD0624285}" srcOrd="0" destOrd="0" presId="urn:microsoft.com/office/officeart/2005/8/layout/matrix3"/>
    <dgm:cxn modelId="{6F466A40-3D5B-4580-BF34-E544A4ADB611}" srcId="{F2EC3DB3-A671-4EE5-A02E-E0CAD49EF30B}" destId="{9F0B5B30-9822-4345-9017-EA06BD30121D}" srcOrd="3" destOrd="0" parTransId="{6E4325CD-D8F2-4CA5-A0D3-1B144A28ADC5}" sibTransId="{5750D153-02DE-455E-B13D-432E7BCB547A}"/>
    <dgm:cxn modelId="{D0D5F947-914A-4A6D-8DA9-CC1C40A52DC4}" srcId="{F2EC3DB3-A671-4EE5-A02E-E0CAD49EF30B}" destId="{B14A0D6D-2305-4AEE-913E-089A740D5530}" srcOrd="0" destOrd="0" parTransId="{61250AE1-0529-4708-B3D7-E4D05532D3F1}" sibTransId="{658BA5C0-D219-4A81-B1FF-881C586B8B16}"/>
    <dgm:cxn modelId="{05970C71-DCFE-4F41-B003-85DD58F7C353}" srcId="{F2EC3DB3-A671-4EE5-A02E-E0CAD49EF30B}" destId="{E6DFBB4F-C2C8-4429-9146-32DB8E3AFAE4}" srcOrd="4" destOrd="0" parTransId="{C35BF0E9-A4CC-4743-92FB-C5E3DCA5D75A}" sibTransId="{43D0D5A1-09D5-4E56-BD2C-F4291B59757C}"/>
    <dgm:cxn modelId="{501C0176-3288-4BA6-9295-D34C36591830}" srcId="{F2EC3DB3-A671-4EE5-A02E-E0CAD49EF30B}" destId="{44ADC8DE-BCCE-4FD3-9B08-9DD532EDA9E0}" srcOrd="1" destOrd="0" parTransId="{6A929E0E-2256-4598-94F8-AAC0F7707DFB}" sibTransId="{B5349150-1D36-4002-98F6-E13B9337717B}"/>
    <dgm:cxn modelId="{73E3EE96-5E85-4158-A84D-8AE98C3003EA}" type="presOf" srcId="{B14A0D6D-2305-4AEE-913E-089A740D5530}" destId="{23E3EFAA-A030-4D91-B763-661C15A01C77}" srcOrd="0" destOrd="0" presId="urn:microsoft.com/office/officeart/2005/8/layout/matrix3"/>
    <dgm:cxn modelId="{166DB4A2-A196-4F00-ADB0-B5B2AC724026}" type="presOf" srcId="{3F05CD29-AA6F-4411-8AF3-F23443A520E2}" destId="{5F6CF405-ECD2-4232-85AB-D179404BBADC}" srcOrd="0" destOrd="0" presId="urn:microsoft.com/office/officeart/2005/8/layout/matrix3"/>
    <dgm:cxn modelId="{929A57A4-8BD3-43CB-8DC0-E41D37404528}" type="presOf" srcId="{44ADC8DE-BCCE-4FD3-9B08-9DD532EDA9E0}" destId="{ECCD6436-C716-4852-89B7-758BF04054EC}" srcOrd="0" destOrd="0" presId="urn:microsoft.com/office/officeart/2005/8/layout/matrix3"/>
    <dgm:cxn modelId="{2FE29AE9-64A5-4ABB-A05D-322D0B1E14DF}" srcId="{F2EC3DB3-A671-4EE5-A02E-E0CAD49EF30B}" destId="{3F05CD29-AA6F-4411-8AF3-F23443A520E2}" srcOrd="2" destOrd="0" parTransId="{7E177EE3-D729-4880-8805-B6BD42A4A900}" sibTransId="{5C3927A5-685B-4914-BC15-CCAA5D2793D2}"/>
    <dgm:cxn modelId="{F0296091-B369-45CD-8D34-3FD090DBBEC8}" type="presParOf" srcId="{B16E945C-5F4D-4160-B34E-8888B032CA42}" destId="{963873E7-2D81-4AB8-B696-C10D8F6C54CC}" srcOrd="0" destOrd="0" presId="urn:microsoft.com/office/officeart/2005/8/layout/matrix3"/>
    <dgm:cxn modelId="{6A25F31C-649A-4F81-A393-5924F18F6F39}" type="presParOf" srcId="{B16E945C-5F4D-4160-B34E-8888B032CA42}" destId="{23E3EFAA-A030-4D91-B763-661C15A01C77}" srcOrd="1" destOrd="0" presId="urn:microsoft.com/office/officeart/2005/8/layout/matrix3"/>
    <dgm:cxn modelId="{773DAF30-2F9A-4B27-99E7-25E9F25030B2}" type="presParOf" srcId="{B16E945C-5F4D-4160-B34E-8888B032CA42}" destId="{ECCD6436-C716-4852-89B7-758BF04054EC}" srcOrd="2" destOrd="0" presId="urn:microsoft.com/office/officeart/2005/8/layout/matrix3"/>
    <dgm:cxn modelId="{FB66511C-81B8-4953-B84A-00461C5DF008}" type="presParOf" srcId="{B16E945C-5F4D-4160-B34E-8888B032CA42}" destId="{5F6CF405-ECD2-4232-85AB-D179404BBADC}" srcOrd="3" destOrd="0" presId="urn:microsoft.com/office/officeart/2005/8/layout/matrix3"/>
    <dgm:cxn modelId="{98A99503-969E-4853-A880-69562F5F7358}" type="presParOf" srcId="{B16E945C-5F4D-4160-B34E-8888B032CA42}" destId="{F75E06C1-F69C-410C-A5B2-D3AFD062428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02D4C8-BEBD-4FB7-B428-4527841B2EF4}"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id-ID"/>
        </a:p>
      </dgm:t>
    </dgm:pt>
    <dgm:pt modelId="{B8D5D3DD-079C-4D76-B0BC-6E7B0A047D5A}">
      <dgm:prSet phldrT="[Text]"/>
      <dgm:spPr/>
      <dgm:t>
        <a:bodyPr/>
        <a:lstStyle/>
        <a:p>
          <a:r>
            <a:rPr lang="en-US"/>
            <a:t>SNP untuk semuanya dalam konteks NKRI</a:t>
          </a:r>
          <a:endParaRPr lang="id-ID" dirty="0"/>
        </a:p>
      </dgm:t>
    </dgm:pt>
    <dgm:pt modelId="{3A71B594-FB37-40DB-A979-CDBF4D611A15}" type="parTrans" cxnId="{4C0B0440-FA0C-455E-90B6-DD1A31AD7BFA}">
      <dgm:prSet/>
      <dgm:spPr/>
      <dgm:t>
        <a:bodyPr/>
        <a:lstStyle/>
        <a:p>
          <a:endParaRPr lang="id-ID">
            <a:solidFill>
              <a:schemeClr val="tx1"/>
            </a:solidFill>
          </a:endParaRPr>
        </a:p>
      </dgm:t>
    </dgm:pt>
    <dgm:pt modelId="{65E29594-D0E7-43E5-B60D-86CCA732EAEB}" type="sibTrans" cxnId="{4C0B0440-FA0C-455E-90B6-DD1A31AD7BFA}">
      <dgm:prSet/>
      <dgm:spPr/>
      <dgm:t>
        <a:bodyPr/>
        <a:lstStyle/>
        <a:p>
          <a:endParaRPr lang="id-ID">
            <a:solidFill>
              <a:schemeClr val="tx1"/>
            </a:solidFill>
          </a:endParaRPr>
        </a:p>
      </dgm:t>
    </dgm:pt>
    <dgm:pt modelId="{27918B24-377E-4825-A187-CC86B2705136}">
      <dgm:prSet phldrT="[Text]"/>
      <dgm:spPr/>
      <dgm:t>
        <a:bodyPr/>
        <a:lstStyle/>
        <a:p>
          <a:r>
            <a:rPr lang="en-US"/>
            <a:t>SNP untuk memantau kemajuan</a:t>
          </a:r>
          <a:endParaRPr lang="id-ID" dirty="0"/>
        </a:p>
      </dgm:t>
    </dgm:pt>
    <dgm:pt modelId="{101C2062-D8F5-4B27-9D7F-78B7E93FFE0D}" type="parTrans" cxnId="{CCB71F98-F612-46CA-911B-5CD70F3732F0}">
      <dgm:prSet/>
      <dgm:spPr/>
      <dgm:t>
        <a:bodyPr/>
        <a:lstStyle/>
        <a:p>
          <a:endParaRPr lang="id-ID">
            <a:solidFill>
              <a:schemeClr val="tx1"/>
            </a:solidFill>
          </a:endParaRPr>
        </a:p>
      </dgm:t>
    </dgm:pt>
    <dgm:pt modelId="{AFE9A8D9-549B-44CA-9D00-11B3615FA45E}" type="sibTrans" cxnId="{CCB71F98-F612-46CA-911B-5CD70F3732F0}">
      <dgm:prSet/>
      <dgm:spPr/>
      <dgm:t>
        <a:bodyPr/>
        <a:lstStyle/>
        <a:p>
          <a:endParaRPr lang="id-ID">
            <a:solidFill>
              <a:schemeClr val="tx1"/>
            </a:solidFill>
          </a:endParaRPr>
        </a:p>
      </dgm:t>
    </dgm:pt>
    <dgm:pt modelId="{79508501-9EF4-4493-B386-5F65D40ED385}">
      <dgm:prSet phldrT="[Text]"/>
      <dgm:spPr/>
      <dgm:t>
        <a:bodyPr/>
        <a:lstStyle/>
        <a:p>
          <a:r>
            <a:rPr lang="en-US"/>
            <a:t>SNP sebagai tanggung jawab kita dalam memberikan layanan pendidikan</a:t>
          </a:r>
          <a:endParaRPr lang="id-ID" dirty="0"/>
        </a:p>
      </dgm:t>
    </dgm:pt>
    <dgm:pt modelId="{711C9913-6230-45BB-9A4C-30639E8F2CB9}" type="parTrans" cxnId="{10FA93CD-0623-4696-A402-3431E2350449}">
      <dgm:prSet/>
      <dgm:spPr/>
      <dgm:t>
        <a:bodyPr/>
        <a:lstStyle/>
        <a:p>
          <a:endParaRPr lang="id-ID">
            <a:solidFill>
              <a:schemeClr val="tx1"/>
            </a:solidFill>
          </a:endParaRPr>
        </a:p>
      </dgm:t>
    </dgm:pt>
    <dgm:pt modelId="{FBEFA012-FC7D-4846-9F07-1BE52CBD3448}" type="sibTrans" cxnId="{10FA93CD-0623-4696-A402-3431E2350449}">
      <dgm:prSet/>
      <dgm:spPr/>
      <dgm:t>
        <a:bodyPr/>
        <a:lstStyle/>
        <a:p>
          <a:endParaRPr lang="id-ID">
            <a:solidFill>
              <a:schemeClr val="tx1"/>
            </a:solidFill>
          </a:endParaRPr>
        </a:p>
      </dgm:t>
    </dgm:pt>
    <dgm:pt modelId="{1810D0CB-3753-41F3-8D42-0E628792AB2B}">
      <dgm:prSet/>
      <dgm:spPr/>
      <dgm:t>
        <a:bodyPr/>
        <a:lstStyle/>
        <a:p>
          <a:r>
            <a:rPr lang="en-US"/>
            <a:t>SNP untuk meningkatkan mutu pendidikan</a:t>
          </a:r>
          <a:endParaRPr lang="id-ID" dirty="0"/>
        </a:p>
      </dgm:t>
    </dgm:pt>
    <dgm:pt modelId="{F59B4F8C-F511-43E3-9710-7FF2EB27F616}" type="parTrans" cxnId="{EB036DC1-2E1A-46C1-89C6-0BAA52E5BA9C}">
      <dgm:prSet/>
      <dgm:spPr/>
      <dgm:t>
        <a:bodyPr/>
        <a:lstStyle/>
        <a:p>
          <a:endParaRPr lang="id-ID">
            <a:solidFill>
              <a:schemeClr val="tx1"/>
            </a:solidFill>
          </a:endParaRPr>
        </a:p>
      </dgm:t>
    </dgm:pt>
    <dgm:pt modelId="{312EF888-4AAA-43C7-A7CA-BC6E2B269052}" type="sibTrans" cxnId="{EB036DC1-2E1A-46C1-89C6-0BAA52E5BA9C}">
      <dgm:prSet/>
      <dgm:spPr/>
      <dgm:t>
        <a:bodyPr/>
        <a:lstStyle/>
        <a:p>
          <a:endParaRPr lang="id-ID">
            <a:solidFill>
              <a:schemeClr val="tx1"/>
            </a:solidFill>
          </a:endParaRPr>
        </a:p>
      </dgm:t>
    </dgm:pt>
    <dgm:pt modelId="{528F5B85-8411-490F-9164-593939A33335}">
      <dgm:prSet/>
      <dgm:spPr/>
      <dgm:t>
        <a:bodyPr/>
        <a:lstStyle/>
        <a:p>
          <a:r>
            <a:rPr lang="en-US"/>
            <a:t>SNP untuk menjadi acuan untuk belajar para siswa</a:t>
          </a:r>
          <a:endParaRPr lang="id-ID" dirty="0"/>
        </a:p>
      </dgm:t>
    </dgm:pt>
    <dgm:pt modelId="{1E1C43F1-BE4B-4BF0-A6E4-BE74965D1858}" type="parTrans" cxnId="{A84C977A-57C8-44D0-9000-48A092EC6195}">
      <dgm:prSet/>
      <dgm:spPr/>
      <dgm:t>
        <a:bodyPr/>
        <a:lstStyle/>
        <a:p>
          <a:endParaRPr lang="id-ID">
            <a:solidFill>
              <a:schemeClr val="tx1"/>
            </a:solidFill>
          </a:endParaRPr>
        </a:p>
      </dgm:t>
    </dgm:pt>
    <dgm:pt modelId="{5737064C-3E44-430C-8AD0-5DB43A402505}" type="sibTrans" cxnId="{A84C977A-57C8-44D0-9000-48A092EC6195}">
      <dgm:prSet/>
      <dgm:spPr/>
      <dgm:t>
        <a:bodyPr/>
        <a:lstStyle/>
        <a:p>
          <a:endParaRPr lang="id-ID">
            <a:solidFill>
              <a:schemeClr val="tx1"/>
            </a:solidFill>
          </a:endParaRPr>
        </a:p>
      </dgm:t>
    </dgm:pt>
    <dgm:pt modelId="{5186D436-5EFD-4412-8ED1-97868F69CED7}" type="pres">
      <dgm:prSet presAssocID="{8A02D4C8-BEBD-4FB7-B428-4527841B2EF4}" presName="Name0" presStyleCnt="0">
        <dgm:presLayoutVars>
          <dgm:chMax val="7"/>
          <dgm:chPref val="7"/>
          <dgm:dir/>
        </dgm:presLayoutVars>
      </dgm:prSet>
      <dgm:spPr/>
    </dgm:pt>
    <dgm:pt modelId="{29941F29-DBFE-4B42-901A-E2DADAA95042}" type="pres">
      <dgm:prSet presAssocID="{8A02D4C8-BEBD-4FB7-B428-4527841B2EF4}" presName="Name1" presStyleCnt="0"/>
      <dgm:spPr/>
    </dgm:pt>
    <dgm:pt modelId="{1073E47B-D652-46CE-9C1B-7B2DED85FF49}" type="pres">
      <dgm:prSet presAssocID="{8A02D4C8-BEBD-4FB7-B428-4527841B2EF4}" presName="cycle" presStyleCnt="0"/>
      <dgm:spPr/>
    </dgm:pt>
    <dgm:pt modelId="{1EE5C333-AC85-4D47-8CFD-68A8D247B15A}" type="pres">
      <dgm:prSet presAssocID="{8A02D4C8-BEBD-4FB7-B428-4527841B2EF4}" presName="srcNode" presStyleLbl="node1" presStyleIdx="0" presStyleCnt="5"/>
      <dgm:spPr/>
    </dgm:pt>
    <dgm:pt modelId="{3B7B8E63-665C-4D96-B2D5-14736B858AF7}" type="pres">
      <dgm:prSet presAssocID="{8A02D4C8-BEBD-4FB7-B428-4527841B2EF4}" presName="conn" presStyleLbl="parChTrans1D2" presStyleIdx="0" presStyleCnt="1"/>
      <dgm:spPr/>
    </dgm:pt>
    <dgm:pt modelId="{300B3E4E-9FCA-4D54-83E2-41A1EAB1CFFA}" type="pres">
      <dgm:prSet presAssocID="{8A02D4C8-BEBD-4FB7-B428-4527841B2EF4}" presName="extraNode" presStyleLbl="node1" presStyleIdx="0" presStyleCnt="5"/>
      <dgm:spPr/>
    </dgm:pt>
    <dgm:pt modelId="{5B08667A-4B59-4E82-A06A-C12DC46A1EBE}" type="pres">
      <dgm:prSet presAssocID="{8A02D4C8-BEBD-4FB7-B428-4527841B2EF4}" presName="dstNode" presStyleLbl="node1" presStyleIdx="0" presStyleCnt="5"/>
      <dgm:spPr/>
    </dgm:pt>
    <dgm:pt modelId="{289BBAB5-5922-477D-A9BE-35BC58F67DBD}" type="pres">
      <dgm:prSet presAssocID="{B8D5D3DD-079C-4D76-B0BC-6E7B0A047D5A}" presName="text_1" presStyleLbl="node1" presStyleIdx="0" presStyleCnt="5">
        <dgm:presLayoutVars>
          <dgm:bulletEnabled val="1"/>
        </dgm:presLayoutVars>
      </dgm:prSet>
      <dgm:spPr/>
    </dgm:pt>
    <dgm:pt modelId="{903AFB68-52EC-4651-9757-E118B2F5EA9E}" type="pres">
      <dgm:prSet presAssocID="{B8D5D3DD-079C-4D76-B0BC-6E7B0A047D5A}" presName="accent_1" presStyleCnt="0"/>
      <dgm:spPr/>
    </dgm:pt>
    <dgm:pt modelId="{6506E56E-F48E-433B-B4E3-E721F7B7709F}" type="pres">
      <dgm:prSet presAssocID="{B8D5D3DD-079C-4D76-B0BC-6E7B0A047D5A}" presName="accentRepeatNode" presStyleLbl="solidFgAcc1" presStyleIdx="0" presStyleCnt="5"/>
      <dgm:spPr/>
    </dgm:pt>
    <dgm:pt modelId="{E4127E9E-6D37-46AD-A446-4367A9A6A5D3}" type="pres">
      <dgm:prSet presAssocID="{27918B24-377E-4825-A187-CC86B2705136}" presName="text_2" presStyleLbl="node1" presStyleIdx="1" presStyleCnt="5">
        <dgm:presLayoutVars>
          <dgm:bulletEnabled val="1"/>
        </dgm:presLayoutVars>
      </dgm:prSet>
      <dgm:spPr/>
    </dgm:pt>
    <dgm:pt modelId="{F1E612E0-1527-415C-9D01-6B8F95296166}" type="pres">
      <dgm:prSet presAssocID="{27918B24-377E-4825-A187-CC86B2705136}" presName="accent_2" presStyleCnt="0"/>
      <dgm:spPr/>
    </dgm:pt>
    <dgm:pt modelId="{EC1E4144-6D9B-4B82-9DB2-87C5A8C8B884}" type="pres">
      <dgm:prSet presAssocID="{27918B24-377E-4825-A187-CC86B2705136}" presName="accentRepeatNode" presStyleLbl="solidFgAcc1" presStyleIdx="1" presStyleCnt="5"/>
      <dgm:spPr/>
    </dgm:pt>
    <dgm:pt modelId="{40AB4B9C-94C4-4976-AA60-3E3B51302013}" type="pres">
      <dgm:prSet presAssocID="{79508501-9EF4-4493-B386-5F65D40ED385}" presName="text_3" presStyleLbl="node1" presStyleIdx="2" presStyleCnt="5">
        <dgm:presLayoutVars>
          <dgm:bulletEnabled val="1"/>
        </dgm:presLayoutVars>
      </dgm:prSet>
      <dgm:spPr/>
    </dgm:pt>
    <dgm:pt modelId="{70D49E53-55CB-4FB2-9FAB-AD9AEE2E2C3C}" type="pres">
      <dgm:prSet presAssocID="{79508501-9EF4-4493-B386-5F65D40ED385}" presName="accent_3" presStyleCnt="0"/>
      <dgm:spPr/>
    </dgm:pt>
    <dgm:pt modelId="{EFE84904-7633-42D8-A32C-EF9DB46020A8}" type="pres">
      <dgm:prSet presAssocID="{79508501-9EF4-4493-B386-5F65D40ED385}" presName="accentRepeatNode" presStyleLbl="solidFgAcc1" presStyleIdx="2" presStyleCnt="5"/>
      <dgm:spPr/>
    </dgm:pt>
    <dgm:pt modelId="{DD436A92-5903-48FB-A5B3-E9650FA1CBA9}" type="pres">
      <dgm:prSet presAssocID="{1810D0CB-3753-41F3-8D42-0E628792AB2B}" presName="text_4" presStyleLbl="node1" presStyleIdx="3" presStyleCnt="5">
        <dgm:presLayoutVars>
          <dgm:bulletEnabled val="1"/>
        </dgm:presLayoutVars>
      </dgm:prSet>
      <dgm:spPr/>
    </dgm:pt>
    <dgm:pt modelId="{B9A80202-F533-4BFC-9390-19D6D1B67FE6}" type="pres">
      <dgm:prSet presAssocID="{1810D0CB-3753-41F3-8D42-0E628792AB2B}" presName="accent_4" presStyleCnt="0"/>
      <dgm:spPr/>
    </dgm:pt>
    <dgm:pt modelId="{25E71490-1818-4667-B2D9-694C771405F8}" type="pres">
      <dgm:prSet presAssocID="{1810D0CB-3753-41F3-8D42-0E628792AB2B}" presName="accentRepeatNode" presStyleLbl="solidFgAcc1" presStyleIdx="3" presStyleCnt="5"/>
      <dgm:spPr/>
    </dgm:pt>
    <dgm:pt modelId="{2D7601CC-EE13-4E48-8DB5-6FBEB104879D}" type="pres">
      <dgm:prSet presAssocID="{528F5B85-8411-490F-9164-593939A33335}" presName="text_5" presStyleLbl="node1" presStyleIdx="4" presStyleCnt="5">
        <dgm:presLayoutVars>
          <dgm:bulletEnabled val="1"/>
        </dgm:presLayoutVars>
      </dgm:prSet>
      <dgm:spPr/>
    </dgm:pt>
    <dgm:pt modelId="{5547E5BB-C1A6-4C58-83B7-5A3809B44EF5}" type="pres">
      <dgm:prSet presAssocID="{528F5B85-8411-490F-9164-593939A33335}" presName="accent_5" presStyleCnt="0"/>
      <dgm:spPr/>
    </dgm:pt>
    <dgm:pt modelId="{22E27BEC-309A-43AA-8855-4F920FD1A51F}" type="pres">
      <dgm:prSet presAssocID="{528F5B85-8411-490F-9164-593939A33335}" presName="accentRepeatNode" presStyleLbl="solidFgAcc1" presStyleIdx="4" presStyleCnt="5"/>
      <dgm:spPr/>
    </dgm:pt>
  </dgm:ptLst>
  <dgm:cxnLst>
    <dgm:cxn modelId="{4F1F6002-8D62-479E-A125-92BF108B211B}" type="presOf" srcId="{1810D0CB-3753-41F3-8D42-0E628792AB2B}" destId="{DD436A92-5903-48FB-A5B3-E9650FA1CBA9}" srcOrd="0" destOrd="0" presId="urn:microsoft.com/office/officeart/2008/layout/VerticalCurvedList"/>
    <dgm:cxn modelId="{4C0B0440-FA0C-455E-90B6-DD1A31AD7BFA}" srcId="{8A02D4C8-BEBD-4FB7-B428-4527841B2EF4}" destId="{B8D5D3DD-079C-4D76-B0BC-6E7B0A047D5A}" srcOrd="0" destOrd="0" parTransId="{3A71B594-FB37-40DB-A979-CDBF4D611A15}" sibTransId="{65E29594-D0E7-43E5-B60D-86CCA732EAEB}"/>
    <dgm:cxn modelId="{ADB02A5C-696D-4E47-AC2B-95934DF07ECE}" type="presOf" srcId="{79508501-9EF4-4493-B386-5F65D40ED385}" destId="{40AB4B9C-94C4-4976-AA60-3E3B51302013}" srcOrd="0" destOrd="0" presId="urn:microsoft.com/office/officeart/2008/layout/VerticalCurvedList"/>
    <dgm:cxn modelId="{DB2D8361-6E98-46DB-9736-43AF3C20E6C7}" type="presOf" srcId="{65E29594-D0E7-43E5-B60D-86CCA732EAEB}" destId="{3B7B8E63-665C-4D96-B2D5-14736B858AF7}" srcOrd="0" destOrd="0" presId="urn:microsoft.com/office/officeart/2008/layout/VerticalCurvedList"/>
    <dgm:cxn modelId="{42F31744-C305-4E85-954D-4D8356C96AEF}" type="presOf" srcId="{B8D5D3DD-079C-4D76-B0BC-6E7B0A047D5A}" destId="{289BBAB5-5922-477D-A9BE-35BC58F67DBD}" srcOrd="0" destOrd="0" presId="urn:microsoft.com/office/officeart/2008/layout/VerticalCurvedList"/>
    <dgm:cxn modelId="{79D8974E-FC8D-4EA7-8FCE-2CD242567BAC}" type="presOf" srcId="{27918B24-377E-4825-A187-CC86B2705136}" destId="{E4127E9E-6D37-46AD-A446-4367A9A6A5D3}" srcOrd="0" destOrd="0" presId="urn:microsoft.com/office/officeart/2008/layout/VerticalCurvedList"/>
    <dgm:cxn modelId="{A84C977A-57C8-44D0-9000-48A092EC6195}" srcId="{8A02D4C8-BEBD-4FB7-B428-4527841B2EF4}" destId="{528F5B85-8411-490F-9164-593939A33335}" srcOrd="4" destOrd="0" parTransId="{1E1C43F1-BE4B-4BF0-A6E4-BE74965D1858}" sibTransId="{5737064C-3E44-430C-8AD0-5DB43A402505}"/>
    <dgm:cxn modelId="{CCB71F98-F612-46CA-911B-5CD70F3732F0}" srcId="{8A02D4C8-BEBD-4FB7-B428-4527841B2EF4}" destId="{27918B24-377E-4825-A187-CC86B2705136}" srcOrd="1" destOrd="0" parTransId="{101C2062-D8F5-4B27-9D7F-78B7E93FFE0D}" sibTransId="{AFE9A8D9-549B-44CA-9D00-11B3615FA45E}"/>
    <dgm:cxn modelId="{7536F6A7-BB32-418A-A7FF-98B6F24F949A}" type="presOf" srcId="{8A02D4C8-BEBD-4FB7-B428-4527841B2EF4}" destId="{5186D436-5EFD-4412-8ED1-97868F69CED7}" srcOrd="0" destOrd="0" presId="urn:microsoft.com/office/officeart/2008/layout/VerticalCurvedList"/>
    <dgm:cxn modelId="{EB036DC1-2E1A-46C1-89C6-0BAA52E5BA9C}" srcId="{8A02D4C8-BEBD-4FB7-B428-4527841B2EF4}" destId="{1810D0CB-3753-41F3-8D42-0E628792AB2B}" srcOrd="3" destOrd="0" parTransId="{F59B4F8C-F511-43E3-9710-7FF2EB27F616}" sibTransId="{312EF888-4AAA-43C7-A7CA-BC6E2B269052}"/>
    <dgm:cxn modelId="{10FA93CD-0623-4696-A402-3431E2350449}" srcId="{8A02D4C8-BEBD-4FB7-B428-4527841B2EF4}" destId="{79508501-9EF4-4493-B386-5F65D40ED385}" srcOrd="2" destOrd="0" parTransId="{711C9913-6230-45BB-9A4C-30639E8F2CB9}" sibTransId="{FBEFA012-FC7D-4846-9F07-1BE52CBD3448}"/>
    <dgm:cxn modelId="{100F98EF-873B-4E5C-8F3B-D1D42F33785C}" type="presOf" srcId="{528F5B85-8411-490F-9164-593939A33335}" destId="{2D7601CC-EE13-4E48-8DB5-6FBEB104879D}" srcOrd="0" destOrd="0" presId="urn:microsoft.com/office/officeart/2008/layout/VerticalCurvedList"/>
    <dgm:cxn modelId="{E426129C-6F40-4317-84B6-4E716D10863C}" type="presParOf" srcId="{5186D436-5EFD-4412-8ED1-97868F69CED7}" destId="{29941F29-DBFE-4B42-901A-E2DADAA95042}" srcOrd="0" destOrd="0" presId="urn:microsoft.com/office/officeart/2008/layout/VerticalCurvedList"/>
    <dgm:cxn modelId="{A4E6187F-A5C4-4482-A827-A9A981AA06DC}" type="presParOf" srcId="{29941F29-DBFE-4B42-901A-E2DADAA95042}" destId="{1073E47B-D652-46CE-9C1B-7B2DED85FF49}" srcOrd="0" destOrd="0" presId="urn:microsoft.com/office/officeart/2008/layout/VerticalCurvedList"/>
    <dgm:cxn modelId="{57FCBA22-6145-4BDA-A837-E85815781189}" type="presParOf" srcId="{1073E47B-D652-46CE-9C1B-7B2DED85FF49}" destId="{1EE5C333-AC85-4D47-8CFD-68A8D247B15A}" srcOrd="0" destOrd="0" presId="urn:microsoft.com/office/officeart/2008/layout/VerticalCurvedList"/>
    <dgm:cxn modelId="{4C21771A-2330-43D8-9A95-2348ED96854E}" type="presParOf" srcId="{1073E47B-D652-46CE-9C1B-7B2DED85FF49}" destId="{3B7B8E63-665C-4D96-B2D5-14736B858AF7}" srcOrd="1" destOrd="0" presId="urn:microsoft.com/office/officeart/2008/layout/VerticalCurvedList"/>
    <dgm:cxn modelId="{B861CDB6-1067-4D4F-B323-AE420A655C6C}" type="presParOf" srcId="{1073E47B-D652-46CE-9C1B-7B2DED85FF49}" destId="{300B3E4E-9FCA-4D54-83E2-41A1EAB1CFFA}" srcOrd="2" destOrd="0" presId="urn:microsoft.com/office/officeart/2008/layout/VerticalCurvedList"/>
    <dgm:cxn modelId="{E9584795-9D86-4F25-88D9-1CE28C0E111B}" type="presParOf" srcId="{1073E47B-D652-46CE-9C1B-7B2DED85FF49}" destId="{5B08667A-4B59-4E82-A06A-C12DC46A1EBE}" srcOrd="3" destOrd="0" presId="urn:microsoft.com/office/officeart/2008/layout/VerticalCurvedList"/>
    <dgm:cxn modelId="{A663977D-CFCB-47AD-B86B-F3E026CBF1AC}" type="presParOf" srcId="{29941F29-DBFE-4B42-901A-E2DADAA95042}" destId="{289BBAB5-5922-477D-A9BE-35BC58F67DBD}" srcOrd="1" destOrd="0" presId="urn:microsoft.com/office/officeart/2008/layout/VerticalCurvedList"/>
    <dgm:cxn modelId="{4F265A80-D2AC-4CFC-A4CF-F5CD3DC787F9}" type="presParOf" srcId="{29941F29-DBFE-4B42-901A-E2DADAA95042}" destId="{903AFB68-52EC-4651-9757-E118B2F5EA9E}" srcOrd="2" destOrd="0" presId="urn:microsoft.com/office/officeart/2008/layout/VerticalCurvedList"/>
    <dgm:cxn modelId="{009D6A17-8E53-494A-9A0F-360EBE1A8FF6}" type="presParOf" srcId="{903AFB68-52EC-4651-9757-E118B2F5EA9E}" destId="{6506E56E-F48E-433B-B4E3-E721F7B7709F}" srcOrd="0" destOrd="0" presId="urn:microsoft.com/office/officeart/2008/layout/VerticalCurvedList"/>
    <dgm:cxn modelId="{34AC77A1-4EC9-4600-88F5-B7F18B5195FE}" type="presParOf" srcId="{29941F29-DBFE-4B42-901A-E2DADAA95042}" destId="{E4127E9E-6D37-46AD-A446-4367A9A6A5D3}" srcOrd="3" destOrd="0" presId="urn:microsoft.com/office/officeart/2008/layout/VerticalCurvedList"/>
    <dgm:cxn modelId="{3F47C625-20CD-4E1F-BF3D-437BDE65F445}" type="presParOf" srcId="{29941F29-DBFE-4B42-901A-E2DADAA95042}" destId="{F1E612E0-1527-415C-9D01-6B8F95296166}" srcOrd="4" destOrd="0" presId="urn:microsoft.com/office/officeart/2008/layout/VerticalCurvedList"/>
    <dgm:cxn modelId="{F9771248-3426-4498-9582-D1EE3E79FE48}" type="presParOf" srcId="{F1E612E0-1527-415C-9D01-6B8F95296166}" destId="{EC1E4144-6D9B-4B82-9DB2-87C5A8C8B884}" srcOrd="0" destOrd="0" presId="urn:microsoft.com/office/officeart/2008/layout/VerticalCurvedList"/>
    <dgm:cxn modelId="{8CA09ADA-682E-4A46-8739-EA8CD8E168BA}" type="presParOf" srcId="{29941F29-DBFE-4B42-901A-E2DADAA95042}" destId="{40AB4B9C-94C4-4976-AA60-3E3B51302013}" srcOrd="5" destOrd="0" presId="urn:microsoft.com/office/officeart/2008/layout/VerticalCurvedList"/>
    <dgm:cxn modelId="{27A0EDDF-9417-4E4E-93E0-3B2567B39315}" type="presParOf" srcId="{29941F29-DBFE-4B42-901A-E2DADAA95042}" destId="{70D49E53-55CB-4FB2-9FAB-AD9AEE2E2C3C}" srcOrd="6" destOrd="0" presId="urn:microsoft.com/office/officeart/2008/layout/VerticalCurvedList"/>
    <dgm:cxn modelId="{DA48DB1B-BC86-45E4-922C-E9FB46F498DA}" type="presParOf" srcId="{70D49E53-55CB-4FB2-9FAB-AD9AEE2E2C3C}" destId="{EFE84904-7633-42D8-A32C-EF9DB46020A8}" srcOrd="0" destOrd="0" presId="urn:microsoft.com/office/officeart/2008/layout/VerticalCurvedList"/>
    <dgm:cxn modelId="{3CB60446-F26A-4EB3-B219-800AC4F4AE22}" type="presParOf" srcId="{29941F29-DBFE-4B42-901A-E2DADAA95042}" destId="{DD436A92-5903-48FB-A5B3-E9650FA1CBA9}" srcOrd="7" destOrd="0" presId="urn:microsoft.com/office/officeart/2008/layout/VerticalCurvedList"/>
    <dgm:cxn modelId="{CAFC8F00-9859-4359-A22A-E7D9FA3EE207}" type="presParOf" srcId="{29941F29-DBFE-4B42-901A-E2DADAA95042}" destId="{B9A80202-F533-4BFC-9390-19D6D1B67FE6}" srcOrd="8" destOrd="0" presId="urn:microsoft.com/office/officeart/2008/layout/VerticalCurvedList"/>
    <dgm:cxn modelId="{9FC7F792-DF5F-455F-9E8E-9259B80DFF57}" type="presParOf" srcId="{B9A80202-F533-4BFC-9390-19D6D1B67FE6}" destId="{25E71490-1818-4667-B2D9-694C771405F8}" srcOrd="0" destOrd="0" presId="urn:microsoft.com/office/officeart/2008/layout/VerticalCurvedList"/>
    <dgm:cxn modelId="{B0BBE7E3-E558-47F0-9143-A8DC306025B9}" type="presParOf" srcId="{29941F29-DBFE-4B42-901A-E2DADAA95042}" destId="{2D7601CC-EE13-4E48-8DB5-6FBEB104879D}" srcOrd="9" destOrd="0" presId="urn:microsoft.com/office/officeart/2008/layout/VerticalCurvedList"/>
    <dgm:cxn modelId="{45EE94E1-15D8-4B48-87E9-5B757D4880AF}" type="presParOf" srcId="{29941F29-DBFE-4B42-901A-E2DADAA95042}" destId="{5547E5BB-C1A6-4C58-83B7-5A3809B44EF5}" srcOrd="10" destOrd="0" presId="urn:microsoft.com/office/officeart/2008/layout/VerticalCurvedList"/>
    <dgm:cxn modelId="{2C524597-7684-478C-94F6-C228E57C69A0}" type="presParOf" srcId="{5547E5BB-C1A6-4C58-83B7-5A3809B44EF5}" destId="{22E27BEC-309A-43AA-8855-4F920FD1A5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A3ED6A-D0BC-4EAD-9E6D-49D0CA23CB24}"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id-ID"/>
        </a:p>
      </dgm:t>
    </dgm:pt>
    <dgm:pt modelId="{F43A4A8F-471B-489C-99E6-C927B94AA57B}">
      <dgm:prSet phldrT="[Text]" custT="1"/>
      <dgm:spPr/>
      <dgm:t>
        <a:bodyPr/>
        <a:lstStyle/>
        <a:p>
          <a:r>
            <a:rPr lang="en-US" sz="3200" b="1" dirty="0" err="1"/>
            <a:t>Definisi</a:t>
          </a:r>
          <a:endParaRPr lang="id-ID" sz="3200" b="1" dirty="0"/>
        </a:p>
      </dgm:t>
    </dgm:pt>
    <dgm:pt modelId="{A56E11E8-E9DF-4E65-9D5E-DCA9BC6D7132}" type="parTrans" cxnId="{CD44FB55-52BB-4BB5-9804-BFDFA36378EC}">
      <dgm:prSet/>
      <dgm:spPr/>
      <dgm:t>
        <a:bodyPr/>
        <a:lstStyle/>
        <a:p>
          <a:endParaRPr lang="id-ID"/>
        </a:p>
      </dgm:t>
    </dgm:pt>
    <dgm:pt modelId="{963C2575-A81A-4E4F-A19D-5D4B404FEEB7}" type="sibTrans" cxnId="{CD44FB55-52BB-4BB5-9804-BFDFA36378EC}">
      <dgm:prSet/>
      <dgm:spPr/>
      <dgm:t>
        <a:bodyPr/>
        <a:lstStyle/>
        <a:p>
          <a:endParaRPr lang="id-ID"/>
        </a:p>
      </dgm:t>
    </dgm:pt>
    <dgm:pt modelId="{1B28C64B-A9DC-460D-A5B9-8DCBE8A31EDB}">
      <dgm:prSet phldrT="[Text]"/>
      <dgm:spPr/>
      <dgm:t>
        <a:bodyPr/>
        <a:lstStyle/>
        <a:p>
          <a:r>
            <a:rPr lang="en-US" dirty="0" err="1"/>
            <a:t>Standar</a:t>
          </a:r>
          <a:r>
            <a:rPr lang="en-US" dirty="0"/>
            <a:t> </a:t>
          </a:r>
          <a:r>
            <a:rPr lang="en-US" dirty="0" err="1"/>
            <a:t>adalah</a:t>
          </a:r>
          <a:r>
            <a:rPr lang="en-US" dirty="0"/>
            <a:t> </a:t>
          </a:r>
          <a:r>
            <a:rPr lang="en-US" dirty="0" err="1"/>
            <a:t>dokumen</a:t>
          </a:r>
          <a:r>
            <a:rPr lang="en-US" dirty="0"/>
            <a:t> yang </a:t>
          </a:r>
          <a:r>
            <a:rPr lang="en-US" dirty="0" err="1"/>
            <a:t>berisi</a:t>
          </a:r>
          <a:r>
            <a:rPr lang="en-US" dirty="0"/>
            <a:t> </a:t>
          </a:r>
          <a:r>
            <a:rPr lang="en-US" b="1" dirty="0" err="1"/>
            <a:t>persyaratan</a:t>
          </a:r>
          <a:r>
            <a:rPr lang="en-US" b="1" dirty="0"/>
            <a:t>, </a:t>
          </a:r>
          <a:r>
            <a:rPr lang="en-US" b="1" dirty="0" err="1"/>
            <a:t>spesifikasi</a:t>
          </a:r>
          <a:r>
            <a:rPr lang="en-US" b="1" dirty="0"/>
            <a:t>, </a:t>
          </a:r>
          <a:r>
            <a:rPr lang="en-US" b="1" dirty="0" err="1"/>
            <a:t>pedoman</a:t>
          </a:r>
          <a:r>
            <a:rPr lang="en-US" dirty="0"/>
            <a:t> </a:t>
          </a:r>
          <a:r>
            <a:rPr lang="en-US" dirty="0" err="1"/>
            <a:t>dan</a:t>
          </a:r>
          <a:r>
            <a:rPr lang="en-US" dirty="0"/>
            <a:t> </a:t>
          </a:r>
          <a:r>
            <a:rPr lang="en-US" dirty="0" err="1"/>
            <a:t>atau</a:t>
          </a:r>
          <a:r>
            <a:rPr lang="en-US" dirty="0"/>
            <a:t> </a:t>
          </a:r>
          <a:r>
            <a:rPr lang="en-US" b="1" dirty="0" err="1"/>
            <a:t>karakteristik</a:t>
          </a:r>
          <a:r>
            <a:rPr lang="en-US" dirty="0"/>
            <a:t> yang </a:t>
          </a:r>
          <a:r>
            <a:rPr lang="en-US" dirty="0" err="1"/>
            <a:t>dapat</a:t>
          </a:r>
          <a:r>
            <a:rPr lang="en-US" dirty="0"/>
            <a:t> </a:t>
          </a:r>
          <a:r>
            <a:rPr lang="en-US" dirty="0" err="1"/>
            <a:t>digunakan</a:t>
          </a:r>
          <a:r>
            <a:rPr lang="en-US" dirty="0"/>
            <a:t> </a:t>
          </a:r>
          <a:r>
            <a:rPr lang="en-US" dirty="0" err="1"/>
            <a:t>secara</a:t>
          </a:r>
          <a:r>
            <a:rPr lang="en-US" dirty="0"/>
            <a:t> </a:t>
          </a:r>
          <a:r>
            <a:rPr lang="en-US" dirty="0" err="1"/>
            <a:t>konsisten</a:t>
          </a:r>
          <a:r>
            <a:rPr lang="en-US" dirty="0"/>
            <a:t> </a:t>
          </a:r>
          <a:r>
            <a:rPr lang="en-US" dirty="0" err="1"/>
            <a:t>untuk</a:t>
          </a:r>
          <a:r>
            <a:rPr lang="en-US" dirty="0"/>
            <a:t> </a:t>
          </a:r>
          <a:r>
            <a:rPr lang="en-US" dirty="0" err="1"/>
            <a:t>memastikan</a:t>
          </a:r>
          <a:r>
            <a:rPr lang="en-US" dirty="0"/>
            <a:t> </a:t>
          </a:r>
          <a:r>
            <a:rPr lang="en-US" dirty="0" err="1"/>
            <a:t>bahwa</a:t>
          </a:r>
          <a:r>
            <a:rPr lang="en-US" dirty="0"/>
            <a:t> </a:t>
          </a:r>
          <a:r>
            <a:rPr lang="en-US" dirty="0" err="1"/>
            <a:t>bahan</a:t>
          </a:r>
          <a:r>
            <a:rPr lang="en-US" dirty="0"/>
            <a:t>, </a:t>
          </a:r>
          <a:r>
            <a:rPr lang="en-US" dirty="0" err="1"/>
            <a:t>produk</a:t>
          </a:r>
          <a:r>
            <a:rPr lang="en-US" dirty="0"/>
            <a:t>, proses, </a:t>
          </a:r>
          <a:r>
            <a:rPr lang="en-US" dirty="0" err="1"/>
            <a:t>dan</a:t>
          </a:r>
          <a:r>
            <a:rPr lang="en-US" dirty="0"/>
            <a:t> </a:t>
          </a:r>
          <a:r>
            <a:rPr lang="en-US" dirty="0" err="1"/>
            <a:t>layanan</a:t>
          </a:r>
          <a:r>
            <a:rPr lang="en-US" dirty="0"/>
            <a:t> </a:t>
          </a:r>
          <a:r>
            <a:rPr lang="en-US" dirty="0" err="1"/>
            <a:t>sesuai</a:t>
          </a:r>
          <a:r>
            <a:rPr lang="en-US" dirty="0"/>
            <a:t> </a:t>
          </a:r>
          <a:r>
            <a:rPr lang="en-US" dirty="0" err="1"/>
            <a:t>dengan</a:t>
          </a:r>
          <a:r>
            <a:rPr lang="en-US" dirty="0"/>
            <a:t> </a:t>
          </a:r>
          <a:r>
            <a:rPr lang="en-US" dirty="0" err="1"/>
            <a:t>tujuannya</a:t>
          </a:r>
          <a:r>
            <a:rPr lang="en-US" dirty="0"/>
            <a:t> (</a:t>
          </a:r>
          <a:r>
            <a:rPr lang="en-US" b="1" dirty="0"/>
            <a:t>fit to the purpose</a:t>
          </a:r>
          <a:r>
            <a:rPr lang="en-US" dirty="0"/>
            <a:t>).</a:t>
          </a:r>
          <a:endParaRPr lang="id-ID" dirty="0"/>
        </a:p>
      </dgm:t>
    </dgm:pt>
    <dgm:pt modelId="{E15D646F-88E0-4302-B1C2-6D6F59FC9417}" type="parTrans" cxnId="{F02A4F6A-8CCF-49AD-80E9-42CA22314793}">
      <dgm:prSet/>
      <dgm:spPr/>
      <dgm:t>
        <a:bodyPr/>
        <a:lstStyle/>
        <a:p>
          <a:endParaRPr lang="id-ID"/>
        </a:p>
      </dgm:t>
    </dgm:pt>
    <dgm:pt modelId="{D61319F0-ADB8-4EB7-8508-635DC99C9BA1}" type="sibTrans" cxnId="{F02A4F6A-8CCF-49AD-80E9-42CA22314793}">
      <dgm:prSet/>
      <dgm:spPr/>
      <dgm:t>
        <a:bodyPr/>
        <a:lstStyle/>
        <a:p>
          <a:endParaRPr lang="id-ID"/>
        </a:p>
      </dgm:t>
    </dgm:pt>
    <dgm:pt modelId="{B308ED2C-7436-4FDC-B52B-D7BE8F7A03E0}">
      <dgm:prSet phldrT="[Text]" custT="1"/>
      <dgm:spPr/>
      <dgm:t>
        <a:bodyPr/>
        <a:lstStyle/>
        <a:p>
          <a:r>
            <a:rPr lang="en-US" sz="3200" b="1" dirty="0" err="1"/>
            <a:t>Pengembangan</a:t>
          </a:r>
          <a:endParaRPr lang="id-ID" sz="3200" b="1" dirty="0"/>
        </a:p>
      </dgm:t>
    </dgm:pt>
    <dgm:pt modelId="{0B10742E-2B89-48C0-A5A0-B55200DD15B5}" type="parTrans" cxnId="{21C3027E-2FC1-442F-A955-7508373E79F3}">
      <dgm:prSet/>
      <dgm:spPr/>
      <dgm:t>
        <a:bodyPr/>
        <a:lstStyle/>
        <a:p>
          <a:endParaRPr lang="id-ID"/>
        </a:p>
      </dgm:t>
    </dgm:pt>
    <dgm:pt modelId="{ED430535-F186-4B28-8AF9-EFE302DE6400}" type="sibTrans" cxnId="{21C3027E-2FC1-442F-A955-7508373E79F3}">
      <dgm:prSet/>
      <dgm:spPr/>
      <dgm:t>
        <a:bodyPr/>
        <a:lstStyle/>
        <a:p>
          <a:endParaRPr lang="id-ID"/>
        </a:p>
      </dgm:t>
    </dgm:pt>
    <dgm:pt modelId="{5B577F15-C895-4705-BF7A-0887FE179161}">
      <dgm:prSet phldrT="[Text]" custT="1"/>
      <dgm:spPr/>
      <dgm:t>
        <a:bodyPr/>
        <a:lstStyle/>
        <a:p>
          <a:r>
            <a:rPr lang="en-US" sz="2400" dirty="0" err="1"/>
            <a:t>Standar</a:t>
          </a:r>
          <a:r>
            <a:rPr lang="en-US" sz="2400" dirty="0"/>
            <a:t> </a:t>
          </a:r>
          <a:r>
            <a:rPr lang="en-US" sz="2400" dirty="0" err="1"/>
            <a:t>harus</a:t>
          </a:r>
          <a:r>
            <a:rPr lang="en-US" sz="2400" dirty="0"/>
            <a:t> </a:t>
          </a:r>
          <a:r>
            <a:rPr lang="en-US" sz="2400" dirty="0" err="1"/>
            <a:t>didasarkan</a:t>
          </a:r>
          <a:r>
            <a:rPr lang="en-US" sz="2400" dirty="0"/>
            <a:t> </a:t>
          </a:r>
          <a:r>
            <a:rPr lang="en-US" sz="2400" dirty="0" err="1"/>
            <a:t>pada</a:t>
          </a:r>
          <a:r>
            <a:rPr lang="en-US" sz="2400" dirty="0"/>
            <a:t> </a:t>
          </a:r>
          <a:r>
            <a:rPr lang="en-US" sz="3200" b="1" i="1" dirty="0" err="1"/>
            <a:t>konsensus</a:t>
          </a:r>
          <a:r>
            <a:rPr lang="en-US" sz="2400" dirty="0"/>
            <a:t> (</a:t>
          </a:r>
          <a:r>
            <a:rPr lang="en-US" sz="2400" dirty="0" err="1"/>
            <a:t>kesepakatan</a:t>
          </a:r>
          <a:r>
            <a:rPr lang="en-US" sz="2400" dirty="0"/>
            <a:t>) </a:t>
          </a:r>
          <a:r>
            <a:rPr lang="en-US" sz="2400" dirty="0" err="1"/>
            <a:t>dari</a:t>
          </a:r>
          <a:r>
            <a:rPr lang="en-US" sz="2400" dirty="0"/>
            <a:t> </a:t>
          </a:r>
          <a:r>
            <a:rPr lang="en-US" sz="2400" dirty="0" err="1"/>
            <a:t>ilmu</a:t>
          </a:r>
          <a:r>
            <a:rPr lang="en-US" sz="2400" dirty="0"/>
            <a:t> </a:t>
          </a:r>
          <a:r>
            <a:rPr lang="en-US" sz="2400" dirty="0" err="1"/>
            <a:t>pengetahuan</a:t>
          </a:r>
          <a:r>
            <a:rPr lang="en-US" sz="2400" dirty="0"/>
            <a:t>, </a:t>
          </a:r>
          <a:r>
            <a:rPr lang="en-US" sz="2400" dirty="0" err="1"/>
            <a:t>teknologi</a:t>
          </a:r>
          <a:r>
            <a:rPr lang="en-US" sz="2400" dirty="0"/>
            <a:t> </a:t>
          </a:r>
          <a:r>
            <a:rPr lang="en-US" sz="2400" dirty="0" err="1"/>
            <a:t>dan</a:t>
          </a:r>
          <a:r>
            <a:rPr lang="en-US" sz="2400" dirty="0"/>
            <a:t> </a:t>
          </a:r>
          <a:r>
            <a:rPr lang="en-US" sz="2400" dirty="0" err="1"/>
            <a:t>pengalaman</a:t>
          </a:r>
          <a:r>
            <a:rPr lang="en-US" sz="2400" dirty="0"/>
            <a:t>, </a:t>
          </a:r>
          <a:r>
            <a:rPr lang="en-US" sz="2400" dirty="0" err="1"/>
            <a:t>ditujukan</a:t>
          </a:r>
          <a:r>
            <a:rPr lang="en-US" sz="2400" dirty="0"/>
            <a:t> </a:t>
          </a:r>
          <a:r>
            <a:rPr lang="en-US" sz="2400" dirty="0" err="1"/>
            <a:t>untuk</a:t>
          </a:r>
          <a:r>
            <a:rPr lang="en-US" sz="2400" dirty="0"/>
            <a:t> </a:t>
          </a:r>
          <a:r>
            <a:rPr lang="en-US" sz="2400" dirty="0" err="1"/>
            <a:t>kemaslahatan</a:t>
          </a:r>
          <a:r>
            <a:rPr lang="en-US" sz="2400" dirty="0"/>
            <a:t>.</a:t>
          </a:r>
          <a:endParaRPr lang="id-ID" sz="2400" dirty="0"/>
        </a:p>
      </dgm:t>
    </dgm:pt>
    <dgm:pt modelId="{C3FFF608-73C3-4A20-B387-AA0A2EACFAF5}" type="parTrans" cxnId="{5925EC01-CDD8-44F6-9FBB-DAAF3CC3E845}">
      <dgm:prSet/>
      <dgm:spPr/>
      <dgm:t>
        <a:bodyPr/>
        <a:lstStyle/>
        <a:p>
          <a:endParaRPr lang="id-ID"/>
        </a:p>
      </dgm:t>
    </dgm:pt>
    <dgm:pt modelId="{A27B0101-62E6-4D03-998A-7CBB83DEB235}" type="sibTrans" cxnId="{5925EC01-CDD8-44F6-9FBB-DAAF3CC3E845}">
      <dgm:prSet/>
      <dgm:spPr/>
      <dgm:t>
        <a:bodyPr/>
        <a:lstStyle/>
        <a:p>
          <a:endParaRPr lang="id-ID"/>
        </a:p>
      </dgm:t>
    </dgm:pt>
    <dgm:pt modelId="{45454915-249E-44EE-A829-D15486EC689E}">
      <dgm:prSet phldrT="[Text]" custT="1"/>
      <dgm:spPr/>
      <dgm:t>
        <a:bodyPr/>
        <a:lstStyle/>
        <a:p>
          <a:r>
            <a:rPr lang="en-US" sz="3200" b="1" dirty="0" err="1"/>
            <a:t>Sifat</a:t>
          </a:r>
          <a:endParaRPr lang="id-ID" sz="3200" b="1" dirty="0"/>
        </a:p>
      </dgm:t>
    </dgm:pt>
    <dgm:pt modelId="{B9D63447-E9B9-44B4-BC2A-99A92E71B270}" type="parTrans" cxnId="{FE58A655-575B-4FED-9A4D-1861202CD508}">
      <dgm:prSet/>
      <dgm:spPr/>
      <dgm:t>
        <a:bodyPr/>
        <a:lstStyle/>
        <a:p>
          <a:endParaRPr lang="id-ID"/>
        </a:p>
      </dgm:t>
    </dgm:pt>
    <dgm:pt modelId="{7D256ACA-6697-41A1-AA99-4743489CD927}" type="sibTrans" cxnId="{FE58A655-575B-4FED-9A4D-1861202CD508}">
      <dgm:prSet/>
      <dgm:spPr/>
      <dgm:t>
        <a:bodyPr/>
        <a:lstStyle/>
        <a:p>
          <a:endParaRPr lang="id-ID"/>
        </a:p>
      </dgm:t>
    </dgm:pt>
    <dgm:pt modelId="{1C787ADF-444D-4371-8BBC-1ECB0D870F17}">
      <dgm:prSet phldrT="[Text]" custT="1"/>
      <dgm:spPr/>
      <dgm:t>
        <a:bodyPr/>
        <a:lstStyle/>
        <a:p>
          <a:r>
            <a:rPr lang="en-US" sz="2800" dirty="0" err="1"/>
            <a:t>Sukarela</a:t>
          </a:r>
          <a:r>
            <a:rPr lang="en-US" sz="2800" dirty="0"/>
            <a:t> </a:t>
          </a:r>
          <a:r>
            <a:rPr lang="en-US" sz="2800" dirty="0" err="1"/>
            <a:t>sampai</a:t>
          </a:r>
          <a:r>
            <a:rPr lang="en-US" sz="2800" dirty="0"/>
            <a:t> </a:t>
          </a:r>
          <a:r>
            <a:rPr lang="en-US" sz="2800" dirty="0" err="1"/>
            <a:t>dinyatakan</a:t>
          </a:r>
          <a:r>
            <a:rPr lang="en-US" sz="2800" dirty="0"/>
            <a:t> </a:t>
          </a:r>
          <a:r>
            <a:rPr lang="en-US" sz="2800" dirty="0" err="1"/>
            <a:t>wajib</a:t>
          </a:r>
          <a:r>
            <a:rPr lang="en-US" sz="2800" dirty="0"/>
            <a:t> </a:t>
          </a:r>
          <a:r>
            <a:rPr lang="en-US" sz="2800" dirty="0" err="1"/>
            <a:t>oleh</a:t>
          </a:r>
          <a:r>
            <a:rPr lang="en-US" sz="2800" dirty="0"/>
            <a:t> </a:t>
          </a:r>
          <a:r>
            <a:rPr lang="en-US" sz="2800" dirty="0" err="1"/>
            <a:t>otoritas</a:t>
          </a:r>
          <a:endParaRPr lang="id-ID" sz="2800" dirty="0"/>
        </a:p>
      </dgm:t>
    </dgm:pt>
    <dgm:pt modelId="{F618FA6A-9E3E-4371-ADBE-1C3C710A589E}" type="parTrans" cxnId="{9DF770C9-3EF0-4089-858F-0AE7A5CA166F}">
      <dgm:prSet/>
      <dgm:spPr/>
      <dgm:t>
        <a:bodyPr/>
        <a:lstStyle/>
        <a:p>
          <a:endParaRPr lang="id-ID"/>
        </a:p>
      </dgm:t>
    </dgm:pt>
    <dgm:pt modelId="{3D5075F1-42EF-4B7A-83F5-EB108A41A6AD}" type="sibTrans" cxnId="{9DF770C9-3EF0-4089-858F-0AE7A5CA166F}">
      <dgm:prSet/>
      <dgm:spPr/>
      <dgm:t>
        <a:bodyPr/>
        <a:lstStyle/>
        <a:p>
          <a:endParaRPr lang="id-ID"/>
        </a:p>
      </dgm:t>
    </dgm:pt>
    <dgm:pt modelId="{60EB2CA5-7A1F-4601-9978-2C0D8073A7EE}" type="pres">
      <dgm:prSet presAssocID="{88A3ED6A-D0BC-4EAD-9E6D-49D0CA23CB24}" presName="Name0" presStyleCnt="0">
        <dgm:presLayoutVars>
          <dgm:dir/>
          <dgm:animLvl val="lvl"/>
          <dgm:resizeHandles val="exact"/>
        </dgm:presLayoutVars>
      </dgm:prSet>
      <dgm:spPr/>
    </dgm:pt>
    <dgm:pt modelId="{DA7A3D78-992A-4E76-B008-796C8118D31F}" type="pres">
      <dgm:prSet presAssocID="{F43A4A8F-471B-489C-99E6-C927B94AA57B}" presName="composite" presStyleCnt="0"/>
      <dgm:spPr/>
    </dgm:pt>
    <dgm:pt modelId="{2C20A550-574E-427B-8A06-8D37EA6FCB46}" type="pres">
      <dgm:prSet presAssocID="{F43A4A8F-471B-489C-99E6-C927B94AA57B}" presName="parTx" presStyleLbl="alignNode1" presStyleIdx="0" presStyleCnt="3">
        <dgm:presLayoutVars>
          <dgm:chMax val="0"/>
          <dgm:chPref val="0"/>
          <dgm:bulletEnabled val="1"/>
        </dgm:presLayoutVars>
      </dgm:prSet>
      <dgm:spPr/>
    </dgm:pt>
    <dgm:pt modelId="{454D8B00-AFE2-426D-9926-3964E337A148}" type="pres">
      <dgm:prSet presAssocID="{F43A4A8F-471B-489C-99E6-C927B94AA57B}" presName="desTx" presStyleLbl="alignAccFollowNode1" presStyleIdx="0" presStyleCnt="3">
        <dgm:presLayoutVars>
          <dgm:bulletEnabled val="1"/>
        </dgm:presLayoutVars>
      </dgm:prSet>
      <dgm:spPr/>
    </dgm:pt>
    <dgm:pt modelId="{2D9ACE50-0CCD-4F04-93DD-C6A6C3A5F815}" type="pres">
      <dgm:prSet presAssocID="{963C2575-A81A-4E4F-A19D-5D4B404FEEB7}" presName="space" presStyleCnt="0"/>
      <dgm:spPr/>
    </dgm:pt>
    <dgm:pt modelId="{1944FE20-1922-4C4C-B253-D816B4E28DEF}" type="pres">
      <dgm:prSet presAssocID="{B308ED2C-7436-4FDC-B52B-D7BE8F7A03E0}" presName="composite" presStyleCnt="0"/>
      <dgm:spPr/>
    </dgm:pt>
    <dgm:pt modelId="{91157A2C-777F-4F71-9276-C6DB368BBE79}" type="pres">
      <dgm:prSet presAssocID="{B308ED2C-7436-4FDC-B52B-D7BE8F7A03E0}" presName="parTx" presStyleLbl="alignNode1" presStyleIdx="1" presStyleCnt="3">
        <dgm:presLayoutVars>
          <dgm:chMax val="0"/>
          <dgm:chPref val="0"/>
          <dgm:bulletEnabled val="1"/>
        </dgm:presLayoutVars>
      </dgm:prSet>
      <dgm:spPr/>
    </dgm:pt>
    <dgm:pt modelId="{9776F66A-1588-4B13-8098-D1140F216744}" type="pres">
      <dgm:prSet presAssocID="{B308ED2C-7436-4FDC-B52B-D7BE8F7A03E0}" presName="desTx" presStyleLbl="alignAccFollowNode1" presStyleIdx="1" presStyleCnt="3">
        <dgm:presLayoutVars>
          <dgm:bulletEnabled val="1"/>
        </dgm:presLayoutVars>
      </dgm:prSet>
      <dgm:spPr/>
    </dgm:pt>
    <dgm:pt modelId="{0A8BAE50-E154-4590-803C-D71E891CDFDD}" type="pres">
      <dgm:prSet presAssocID="{ED430535-F186-4B28-8AF9-EFE302DE6400}" presName="space" presStyleCnt="0"/>
      <dgm:spPr/>
    </dgm:pt>
    <dgm:pt modelId="{42F8A839-7062-48C4-95C1-459FF0E521D8}" type="pres">
      <dgm:prSet presAssocID="{45454915-249E-44EE-A829-D15486EC689E}" presName="composite" presStyleCnt="0"/>
      <dgm:spPr/>
    </dgm:pt>
    <dgm:pt modelId="{D062A8B5-951C-45B0-837D-CD45EF1D9693}" type="pres">
      <dgm:prSet presAssocID="{45454915-249E-44EE-A829-D15486EC689E}" presName="parTx" presStyleLbl="alignNode1" presStyleIdx="2" presStyleCnt="3">
        <dgm:presLayoutVars>
          <dgm:chMax val="0"/>
          <dgm:chPref val="0"/>
          <dgm:bulletEnabled val="1"/>
        </dgm:presLayoutVars>
      </dgm:prSet>
      <dgm:spPr/>
    </dgm:pt>
    <dgm:pt modelId="{F8FE0390-BDC3-4ECF-A7F4-110BAB1DB2A3}" type="pres">
      <dgm:prSet presAssocID="{45454915-249E-44EE-A829-D15486EC689E}" presName="desTx" presStyleLbl="alignAccFollowNode1" presStyleIdx="2" presStyleCnt="3">
        <dgm:presLayoutVars>
          <dgm:bulletEnabled val="1"/>
        </dgm:presLayoutVars>
      </dgm:prSet>
      <dgm:spPr/>
    </dgm:pt>
  </dgm:ptLst>
  <dgm:cxnLst>
    <dgm:cxn modelId="{5925EC01-CDD8-44F6-9FBB-DAAF3CC3E845}" srcId="{B308ED2C-7436-4FDC-B52B-D7BE8F7A03E0}" destId="{5B577F15-C895-4705-BF7A-0887FE179161}" srcOrd="0" destOrd="0" parTransId="{C3FFF608-73C3-4A20-B387-AA0A2EACFAF5}" sibTransId="{A27B0101-62E6-4D03-998A-7CBB83DEB235}"/>
    <dgm:cxn modelId="{DFC05F40-80A1-400F-A2B7-192CD4BBBCAF}" type="presOf" srcId="{F43A4A8F-471B-489C-99E6-C927B94AA57B}" destId="{2C20A550-574E-427B-8A06-8D37EA6FCB46}" srcOrd="0" destOrd="0" presId="urn:microsoft.com/office/officeart/2005/8/layout/hList1"/>
    <dgm:cxn modelId="{F02A4F6A-8CCF-49AD-80E9-42CA22314793}" srcId="{F43A4A8F-471B-489C-99E6-C927B94AA57B}" destId="{1B28C64B-A9DC-460D-A5B9-8DCBE8A31EDB}" srcOrd="0" destOrd="0" parTransId="{E15D646F-88E0-4302-B1C2-6D6F59FC9417}" sibTransId="{D61319F0-ADB8-4EB7-8508-635DC99C9BA1}"/>
    <dgm:cxn modelId="{FE58A655-575B-4FED-9A4D-1861202CD508}" srcId="{88A3ED6A-D0BC-4EAD-9E6D-49D0CA23CB24}" destId="{45454915-249E-44EE-A829-D15486EC689E}" srcOrd="2" destOrd="0" parTransId="{B9D63447-E9B9-44B4-BC2A-99A92E71B270}" sibTransId="{7D256ACA-6697-41A1-AA99-4743489CD927}"/>
    <dgm:cxn modelId="{CD44FB55-52BB-4BB5-9804-BFDFA36378EC}" srcId="{88A3ED6A-D0BC-4EAD-9E6D-49D0CA23CB24}" destId="{F43A4A8F-471B-489C-99E6-C927B94AA57B}" srcOrd="0" destOrd="0" parTransId="{A56E11E8-E9DF-4E65-9D5E-DCA9BC6D7132}" sibTransId="{963C2575-A81A-4E4F-A19D-5D4B404FEEB7}"/>
    <dgm:cxn modelId="{21C3027E-2FC1-442F-A955-7508373E79F3}" srcId="{88A3ED6A-D0BC-4EAD-9E6D-49D0CA23CB24}" destId="{B308ED2C-7436-4FDC-B52B-D7BE8F7A03E0}" srcOrd="1" destOrd="0" parTransId="{0B10742E-2B89-48C0-A5A0-B55200DD15B5}" sibTransId="{ED430535-F186-4B28-8AF9-EFE302DE6400}"/>
    <dgm:cxn modelId="{B2F9CB99-ECF4-4F5E-9DC1-71EDEF1E6226}" type="presOf" srcId="{88A3ED6A-D0BC-4EAD-9E6D-49D0CA23CB24}" destId="{60EB2CA5-7A1F-4601-9978-2C0D8073A7EE}" srcOrd="0" destOrd="0" presId="urn:microsoft.com/office/officeart/2005/8/layout/hList1"/>
    <dgm:cxn modelId="{265AA49B-1104-495B-B716-9C1C606BC13B}" type="presOf" srcId="{B308ED2C-7436-4FDC-B52B-D7BE8F7A03E0}" destId="{91157A2C-777F-4F71-9276-C6DB368BBE79}" srcOrd="0" destOrd="0" presId="urn:microsoft.com/office/officeart/2005/8/layout/hList1"/>
    <dgm:cxn modelId="{9DF770C9-3EF0-4089-858F-0AE7A5CA166F}" srcId="{45454915-249E-44EE-A829-D15486EC689E}" destId="{1C787ADF-444D-4371-8BBC-1ECB0D870F17}" srcOrd="0" destOrd="0" parTransId="{F618FA6A-9E3E-4371-ADBE-1C3C710A589E}" sibTransId="{3D5075F1-42EF-4B7A-83F5-EB108A41A6AD}"/>
    <dgm:cxn modelId="{9EF239D5-7389-4708-9C64-6BF1CB4652FD}" type="presOf" srcId="{45454915-249E-44EE-A829-D15486EC689E}" destId="{D062A8B5-951C-45B0-837D-CD45EF1D9693}" srcOrd="0" destOrd="0" presId="urn:microsoft.com/office/officeart/2005/8/layout/hList1"/>
    <dgm:cxn modelId="{D51ECFDF-A2B8-446C-AA68-AB3AD0AE86F8}" type="presOf" srcId="{5B577F15-C895-4705-BF7A-0887FE179161}" destId="{9776F66A-1588-4B13-8098-D1140F216744}" srcOrd="0" destOrd="0" presId="urn:microsoft.com/office/officeart/2005/8/layout/hList1"/>
    <dgm:cxn modelId="{58B115F8-E04E-4E6B-B427-AF68C4C50F7F}" type="presOf" srcId="{1B28C64B-A9DC-460D-A5B9-8DCBE8A31EDB}" destId="{454D8B00-AFE2-426D-9926-3964E337A148}" srcOrd="0" destOrd="0" presId="urn:microsoft.com/office/officeart/2005/8/layout/hList1"/>
    <dgm:cxn modelId="{752C25FA-91EF-4404-A766-9D812B3E9282}" type="presOf" srcId="{1C787ADF-444D-4371-8BBC-1ECB0D870F17}" destId="{F8FE0390-BDC3-4ECF-A7F4-110BAB1DB2A3}" srcOrd="0" destOrd="0" presId="urn:microsoft.com/office/officeart/2005/8/layout/hList1"/>
    <dgm:cxn modelId="{A896F260-62B0-4076-BE0C-AE6D4CC88214}" type="presParOf" srcId="{60EB2CA5-7A1F-4601-9978-2C0D8073A7EE}" destId="{DA7A3D78-992A-4E76-B008-796C8118D31F}" srcOrd="0" destOrd="0" presId="urn:microsoft.com/office/officeart/2005/8/layout/hList1"/>
    <dgm:cxn modelId="{506D1317-6395-48CA-AA49-0E9E291B77E8}" type="presParOf" srcId="{DA7A3D78-992A-4E76-B008-796C8118D31F}" destId="{2C20A550-574E-427B-8A06-8D37EA6FCB46}" srcOrd="0" destOrd="0" presId="urn:microsoft.com/office/officeart/2005/8/layout/hList1"/>
    <dgm:cxn modelId="{6BA2BDDA-F9FB-4501-A904-245AE8E5E63D}" type="presParOf" srcId="{DA7A3D78-992A-4E76-B008-796C8118D31F}" destId="{454D8B00-AFE2-426D-9926-3964E337A148}" srcOrd="1" destOrd="0" presId="urn:microsoft.com/office/officeart/2005/8/layout/hList1"/>
    <dgm:cxn modelId="{B118613F-2988-4626-93D5-DBBA6F68A75A}" type="presParOf" srcId="{60EB2CA5-7A1F-4601-9978-2C0D8073A7EE}" destId="{2D9ACE50-0CCD-4F04-93DD-C6A6C3A5F815}" srcOrd="1" destOrd="0" presId="urn:microsoft.com/office/officeart/2005/8/layout/hList1"/>
    <dgm:cxn modelId="{3EB84C49-93DC-4A96-986F-E84EA01E7DAB}" type="presParOf" srcId="{60EB2CA5-7A1F-4601-9978-2C0D8073A7EE}" destId="{1944FE20-1922-4C4C-B253-D816B4E28DEF}" srcOrd="2" destOrd="0" presId="urn:microsoft.com/office/officeart/2005/8/layout/hList1"/>
    <dgm:cxn modelId="{C16AED7C-0215-43DE-B7EA-EF35D8D2B6DD}" type="presParOf" srcId="{1944FE20-1922-4C4C-B253-D816B4E28DEF}" destId="{91157A2C-777F-4F71-9276-C6DB368BBE79}" srcOrd="0" destOrd="0" presId="urn:microsoft.com/office/officeart/2005/8/layout/hList1"/>
    <dgm:cxn modelId="{0C984A57-D511-43E0-8EE1-83AB0358369C}" type="presParOf" srcId="{1944FE20-1922-4C4C-B253-D816B4E28DEF}" destId="{9776F66A-1588-4B13-8098-D1140F216744}" srcOrd="1" destOrd="0" presId="urn:microsoft.com/office/officeart/2005/8/layout/hList1"/>
    <dgm:cxn modelId="{8DD7F73A-D1A3-429B-86A0-080983F79474}" type="presParOf" srcId="{60EB2CA5-7A1F-4601-9978-2C0D8073A7EE}" destId="{0A8BAE50-E154-4590-803C-D71E891CDFDD}" srcOrd="3" destOrd="0" presId="urn:microsoft.com/office/officeart/2005/8/layout/hList1"/>
    <dgm:cxn modelId="{CEC7A5AA-0E5C-4683-A33D-B6135AB9988C}" type="presParOf" srcId="{60EB2CA5-7A1F-4601-9978-2C0D8073A7EE}" destId="{42F8A839-7062-48C4-95C1-459FF0E521D8}" srcOrd="4" destOrd="0" presId="urn:microsoft.com/office/officeart/2005/8/layout/hList1"/>
    <dgm:cxn modelId="{6F771F62-6459-4282-A0A2-4F4FC94AADC1}" type="presParOf" srcId="{42F8A839-7062-48C4-95C1-459FF0E521D8}" destId="{D062A8B5-951C-45B0-837D-CD45EF1D9693}" srcOrd="0" destOrd="0" presId="urn:microsoft.com/office/officeart/2005/8/layout/hList1"/>
    <dgm:cxn modelId="{D730B603-79A6-4BA7-B448-66BACB3DB9F5}" type="presParOf" srcId="{42F8A839-7062-48C4-95C1-459FF0E521D8}" destId="{F8FE0390-BDC3-4ECF-A7F4-110BAB1DB2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D81453-D33F-48E4-937F-201A265A4B0D}" type="doc">
      <dgm:prSet loTypeId="urn:microsoft.com/office/officeart/2005/8/layout/default#1" loCatId="list" qsTypeId="urn:microsoft.com/office/officeart/2005/8/quickstyle/simple3" qsCatId="simple" csTypeId="urn:microsoft.com/office/officeart/2005/8/colors/accent3_5" csCatId="accent3" phldr="1"/>
      <dgm:spPr/>
      <dgm:t>
        <a:bodyPr/>
        <a:lstStyle/>
        <a:p>
          <a:endParaRPr lang="en-US"/>
        </a:p>
      </dgm:t>
    </dgm:pt>
    <dgm:pt modelId="{C1C7368B-EFD4-40C8-B4C4-D9E4D25D4CDC}">
      <dgm:prSet phldrT="[Text]"/>
      <dgm:spPr/>
      <dgm:t>
        <a:bodyPr/>
        <a:lstStyle/>
        <a:p>
          <a:r>
            <a:rPr lang="en-US" b="1" dirty="0" err="1"/>
            <a:t>Kriteria</a:t>
          </a:r>
          <a:r>
            <a:rPr lang="en-US" b="1" dirty="0"/>
            <a:t> </a:t>
          </a:r>
          <a:r>
            <a:rPr lang="id-ID" b="1" dirty="0"/>
            <a:t>minim</a:t>
          </a:r>
          <a:r>
            <a:rPr lang="en-US" b="1" dirty="0"/>
            <a:t>al</a:t>
          </a:r>
          <a:endParaRPr lang="en-US" dirty="0"/>
        </a:p>
      </dgm:t>
    </dgm:pt>
    <dgm:pt modelId="{836814F1-D5D8-4039-8865-790FBCAB680E}" type="parTrans" cxnId="{4D4E2CD3-B4C3-4A53-821B-6C7D20B33787}">
      <dgm:prSet/>
      <dgm:spPr/>
      <dgm:t>
        <a:bodyPr/>
        <a:lstStyle/>
        <a:p>
          <a:endParaRPr lang="en-US"/>
        </a:p>
      </dgm:t>
    </dgm:pt>
    <dgm:pt modelId="{A5912DB5-3364-43FB-9D69-76CC962E692C}" type="sibTrans" cxnId="{4D4E2CD3-B4C3-4A53-821B-6C7D20B33787}">
      <dgm:prSet/>
      <dgm:spPr/>
      <dgm:t>
        <a:bodyPr/>
        <a:lstStyle/>
        <a:p>
          <a:endParaRPr lang="en-US"/>
        </a:p>
      </dgm:t>
    </dgm:pt>
    <dgm:pt modelId="{FA527174-9270-4598-95AE-EF7D9034A1E9}">
      <dgm:prSet phldrT="[Text]"/>
      <dgm:spPr/>
      <dgm:t>
        <a:bodyPr/>
        <a:lstStyle/>
        <a:p>
          <a:r>
            <a:rPr lang="en-US" b="1" dirty="0"/>
            <a:t>F</a:t>
          </a:r>
          <a:r>
            <a:rPr lang="id-ID" b="1" dirty="0"/>
            <a:t>le</a:t>
          </a:r>
          <a:r>
            <a:rPr lang="en-US" b="1" dirty="0" err="1"/>
            <a:t>ksibel</a:t>
          </a:r>
          <a:endParaRPr lang="en-US" dirty="0"/>
        </a:p>
      </dgm:t>
    </dgm:pt>
    <dgm:pt modelId="{016B34B5-A05A-42B3-978A-F4D7EAEA0A98}" type="parTrans" cxnId="{02423FF3-6A4D-481D-8DA4-8D133BFD9568}">
      <dgm:prSet/>
      <dgm:spPr/>
      <dgm:t>
        <a:bodyPr/>
        <a:lstStyle/>
        <a:p>
          <a:endParaRPr lang="en-US"/>
        </a:p>
      </dgm:t>
    </dgm:pt>
    <dgm:pt modelId="{27C36EDF-7F4C-4907-90E4-031395BB4437}" type="sibTrans" cxnId="{02423FF3-6A4D-481D-8DA4-8D133BFD9568}">
      <dgm:prSet/>
      <dgm:spPr/>
      <dgm:t>
        <a:bodyPr/>
        <a:lstStyle/>
        <a:p>
          <a:endParaRPr lang="en-US"/>
        </a:p>
      </dgm:t>
    </dgm:pt>
    <dgm:pt modelId="{CE8D095D-4A23-4819-9FEE-84A3220E2A14}">
      <dgm:prSet phldrT="[Text]"/>
      <dgm:spPr/>
      <dgm:t>
        <a:bodyPr/>
        <a:lstStyle/>
        <a:p>
          <a:r>
            <a:rPr lang="en-US" b="1" dirty="0" err="1"/>
            <a:t>Dinamis</a:t>
          </a:r>
          <a:endParaRPr lang="en-US" dirty="0"/>
        </a:p>
      </dgm:t>
    </dgm:pt>
    <dgm:pt modelId="{BA797896-BAA2-4118-8E78-8ADF577D3E1C}" type="parTrans" cxnId="{6112BDED-DE79-44DA-81CB-2CA45B37A354}">
      <dgm:prSet/>
      <dgm:spPr/>
      <dgm:t>
        <a:bodyPr/>
        <a:lstStyle/>
        <a:p>
          <a:endParaRPr lang="en-US"/>
        </a:p>
      </dgm:t>
    </dgm:pt>
    <dgm:pt modelId="{3F6DCC58-98D4-413E-B378-6C6367B2B43C}" type="sibTrans" cxnId="{6112BDED-DE79-44DA-81CB-2CA45B37A354}">
      <dgm:prSet/>
      <dgm:spPr/>
      <dgm:t>
        <a:bodyPr/>
        <a:lstStyle/>
        <a:p>
          <a:endParaRPr lang="en-US"/>
        </a:p>
      </dgm:t>
    </dgm:pt>
    <dgm:pt modelId="{A4FB4D38-2B17-422E-A48F-28A0FEA8F94A}">
      <dgm:prSet/>
      <dgm:spPr/>
      <dgm:t>
        <a:bodyPr/>
        <a:lstStyle/>
        <a:p>
          <a:r>
            <a:rPr lang="en-US" b="1" dirty="0" err="1"/>
            <a:t>Konteks</a:t>
          </a:r>
          <a:r>
            <a:rPr lang="id-ID" b="1" dirty="0"/>
            <a:t>tual</a:t>
          </a:r>
          <a:endParaRPr lang="en-US" dirty="0"/>
        </a:p>
      </dgm:t>
    </dgm:pt>
    <dgm:pt modelId="{9C7D1B5B-1022-47B8-B016-27AD2F421D08}" type="parTrans" cxnId="{87834ACA-1415-4E79-B149-994293ECA0B5}">
      <dgm:prSet/>
      <dgm:spPr/>
      <dgm:t>
        <a:bodyPr/>
        <a:lstStyle/>
        <a:p>
          <a:endParaRPr lang="en-US"/>
        </a:p>
      </dgm:t>
    </dgm:pt>
    <dgm:pt modelId="{86536CA1-B72D-46E5-A34F-2F3F151BCB00}" type="sibTrans" cxnId="{87834ACA-1415-4E79-B149-994293ECA0B5}">
      <dgm:prSet/>
      <dgm:spPr/>
      <dgm:t>
        <a:bodyPr/>
        <a:lstStyle/>
        <a:p>
          <a:endParaRPr lang="en-US"/>
        </a:p>
      </dgm:t>
    </dgm:pt>
    <dgm:pt modelId="{BC33F6CA-129D-4945-96BE-5D5D8E584965}">
      <dgm:prSet/>
      <dgm:spPr/>
      <dgm:t>
        <a:bodyPr/>
        <a:lstStyle/>
        <a:p>
          <a:r>
            <a:rPr lang="en-US" b="1" dirty="0" err="1"/>
            <a:t>Dapat</a:t>
          </a:r>
          <a:r>
            <a:rPr lang="en-US" b="1" dirty="0"/>
            <a:t> </a:t>
          </a:r>
          <a:r>
            <a:rPr lang="en-US" b="1" dirty="0" err="1"/>
            <a:t>diukur</a:t>
          </a:r>
          <a:r>
            <a:rPr lang="en-US" b="1" dirty="0"/>
            <a:t> (</a:t>
          </a:r>
          <a:r>
            <a:rPr lang="id-ID" b="1" dirty="0"/>
            <a:t>measurable</a:t>
          </a:r>
          <a:r>
            <a:rPr lang="en-US" b="1" dirty="0"/>
            <a:t>)</a:t>
          </a:r>
          <a:endParaRPr lang="en-US" dirty="0"/>
        </a:p>
      </dgm:t>
    </dgm:pt>
    <dgm:pt modelId="{0CC9ECD1-6B89-48A2-A7BC-D80081A817BA}" type="parTrans" cxnId="{4E91C911-5DFA-452C-84F2-A3A829F583BE}">
      <dgm:prSet/>
      <dgm:spPr/>
      <dgm:t>
        <a:bodyPr/>
        <a:lstStyle/>
        <a:p>
          <a:endParaRPr lang="en-US"/>
        </a:p>
      </dgm:t>
    </dgm:pt>
    <dgm:pt modelId="{D83C49A3-E4A3-4931-93FD-696FEC558594}" type="sibTrans" cxnId="{4E91C911-5DFA-452C-84F2-A3A829F583BE}">
      <dgm:prSet/>
      <dgm:spPr/>
      <dgm:t>
        <a:bodyPr/>
        <a:lstStyle/>
        <a:p>
          <a:endParaRPr lang="en-US"/>
        </a:p>
      </dgm:t>
    </dgm:pt>
    <dgm:pt modelId="{4C6CF354-452B-4ED0-917E-1ED8BD34964C}">
      <dgm:prSet/>
      <dgm:spPr/>
      <dgm:t>
        <a:bodyPr/>
        <a:lstStyle/>
        <a:p>
          <a:r>
            <a:rPr lang="en-US" b="1" dirty="0" err="1"/>
            <a:t>Dapat</a:t>
          </a:r>
          <a:r>
            <a:rPr lang="en-US" b="1" dirty="0"/>
            <a:t> </a:t>
          </a:r>
          <a:r>
            <a:rPr lang="en-US" b="1" dirty="0" err="1"/>
            <a:t>dicapai</a:t>
          </a:r>
          <a:r>
            <a:rPr lang="en-US" b="1" dirty="0"/>
            <a:t> (</a:t>
          </a:r>
          <a:r>
            <a:rPr lang="id-ID" b="1" dirty="0"/>
            <a:t>achievable</a:t>
          </a:r>
          <a:r>
            <a:rPr lang="en-US" b="1" dirty="0"/>
            <a:t>)</a:t>
          </a:r>
          <a:endParaRPr lang="en-US" dirty="0"/>
        </a:p>
      </dgm:t>
    </dgm:pt>
    <dgm:pt modelId="{BCB48DD8-B5BA-47BE-8693-34CB9819D876}" type="parTrans" cxnId="{8FAC5045-7906-45B0-8282-2149C5EA46FA}">
      <dgm:prSet/>
      <dgm:spPr/>
      <dgm:t>
        <a:bodyPr/>
        <a:lstStyle/>
        <a:p>
          <a:endParaRPr lang="en-US"/>
        </a:p>
      </dgm:t>
    </dgm:pt>
    <dgm:pt modelId="{4DC4AFD5-D2D2-4586-997F-4BD6A0E38778}" type="sibTrans" cxnId="{8FAC5045-7906-45B0-8282-2149C5EA46FA}">
      <dgm:prSet/>
      <dgm:spPr/>
      <dgm:t>
        <a:bodyPr/>
        <a:lstStyle/>
        <a:p>
          <a:endParaRPr lang="en-US"/>
        </a:p>
      </dgm:t>
    </dgm:pt>
    <dgm:pt modelId="{A331F108-28E4-45CA-AC9A-24A43EA59015}" type="pres">
      <dgm:prSet presAssocID="{A7D81453-D33F-48E4-937F-201A265A4B0D}" presName="diagram" presStyleCnt="0">
        <dgm:presLayoutVars>
          <dgm:dir/>
          <dgm:resizeHandles val="exact"/>
        </dgm:presLayoutVars>
      </dgm:prSet>
      <dgm:spPr/>
    </dgm:pt>
    <dgm:pt modelId="{DE0B09E8-66E5-4BD6-9A40-F10662CD143A}" type="pres">
      <dgm:prSet presAssocID="{C1C7368B-EFD4-40C8-B4C4-D9E4D25D4CDC}" presName="node" presStyleLbl="node1" presStyleIdx="0" presStyleCnt="6">
        <dgm:presLayoutVars>
          <dgm:bulletEnabled val="1"/>
        </dgm:presLayoutVars>
      </dgm:prSet>
      <dgm:spPr/>
    </dgm:pt>
    <dgm:pt modelId="{955E19CD-ADB2-4634-94A7-A50C49A6B04D}" type="pres">
      <dgm:prSet presAssocID="{A5912DB5-3364-43FB-9D69-76CC962E692C}" presName="sibTrans" presStyleCnt="0"/>
      <dgm:spPr/>
    </dgm:pt>
    <dgm:pt modelId="{34AFC36B-2E79-49FE-8C1B-6EBECBF33846}" type="pres">
      <dgm:prSet presAssocID="{FA527174-9270-4598-95AE-EF7D9034A1E9}" presName="node" presStyleLbl="node1" presStyleIdx="1" presStyleCnt="6">
        <dgm:presLayoutVars>
          <dgm:bulletEnabled val="1"/>
        </dgm:presLayoutVars>
      </dgm:prSet>
      <dgm:spPr/>
    </dgm:pt>
    <dgm:pt modelId="{0CD53D5C-4EAC-4F2E-9336-06D21E21AD03}" type="pres">
      <dgm:prSet presAssocID="{27C36EDF-7F4C-4907-90E4-031395BB4437}" presName="sibTrans" presStyleCnt="0"/>
      <dgm:spPr/>
    </dgm:pt>
    <dgm:pt modelId="{07DAB8D0-9F9B-4870-A628-FCEE572B6D84}" type="pres">
      <dgm:prSet presAssocID="{CE8D095D-4A23-4819-9FEE-84A3220E2A14}" presName="node" presStyleLbl="node1" presStyleIdx="2" presStyleCnt="6">
        <dgm:presLayoutVars>
          <dgm:bulletEnabled val="1"/>
        </dgm:presLayoutVars>
      </dgm:prSet>
      <dgm:spPr/>
    </dgm:pt>
    <dgm:pt modelId="{9C3E7C6C-69D1-440B-ADA6-5B6D5522F705}" type="pres">
      <dgm:prSet presAssocID="{3F6DCC58-98D4-413E-B378-6C6367B2B43C}" presName="sibTrans" presStyleCnt="0"/>
      <dgm:spPr/>
    </dgm:pt>
    <dgm:pt modelId="{8A9C2C3E-8DEF-41B5-9106-333532881E37}" type="pres">
      <dgm:prSet presAssocID="{A4FB4D38-2B17-422E-A48F-28A0FEA8F94A}" presName="node" presStyleLbl="node1" presStyleIdx="3" presStyleCnt="6">
        <dgm:presLayoutVars>
          <dgm:bulletEnabled val="1"/>
        </dgm:presLayoutVars>
      </dgm:prSet>
      <dgm:spPr/>
    </dgm:pt>
    <dgm:pt modelId="{5181707D-E90B-44F9-ABD8-0B30584FC37B}" type="pres">
      <dgm:prSet presAssocID="{86536CA1-B72D-46E5-A34F-2F3F151BCB00}" presName="sibTrans" presStyleCnt="0"/>
      <dgm:spPr/>
    </dgm:pt>
    <dgm:pt modelId="{E05C65F7-A2E6-49B0-83D2-D09CCB640651}" type="pres">
      <dgm:prSet presAssocID="{BC33F6CA-129D-4945-96BE-5D5D8E584965}" presName="node" presStyleLbl="node1" presStyleIdx="4" presStyleCnt="6">
        <dgm:presLayoutVars>
          <dgm:bulletEnabled val="1"/>
        </dgm:presLayoutVars>
      </dgm:prSet>
      <dgm:spPr/>
    </dgm:pt>
    <dgm:pt modelId="{2EBC8F5A-AF3F-4E6E-80C9-0A7D0A35E529}" type="pres">
      <dgm:prSet presAssocID="{D83C49A3-E4A3-4931-93FD-696FEC558594}" presName="sibTrans" presStyleCnt="0"/>
      <dgm:spPr/>
    </dgm:pt>
    <dgm:pt modelId="{69E46E1D-2D4E-40D8-938C-6AC42056852B}" type="pres">
      <dgm:prSet presAssocID="{4C6CF354-452B-4ED0-917E-1ED8BD34964C}" presName="node" presStyleLbl="node1" presStyleIdx="5" presStyleCnt="6">
        <dgm:presLayoutVars>
          <dgm:bulletEnabled val="1"/>
        </dgm:presLayoutVars>
      </dgm:prSet>
      <dgm:spPr/>
    </dgm:pt>
  </dgm:ptLst>
  <dgm:cxnLst>
    <dgm:cxn modelId="{4E91C911-5DFA-452C-84F2-A3A829F583BE}" srcId="{A7D81453-D33F-48E4-937F-201A265A4B0D}" destId="{BC33F6CA-129D-4945-96BE-5D5D8E584965}" srcOrd="4" destOrd="0" parTransId="{0CC9ECD1-6B89-48A2-A7BC-D80081A817BA}" sibTransId="{D83C49A3-E4A3-4931-93FD-696FEC558594}"/>
    <dgm:cxn modelId="{965B2816-F853-454E-AEBA-902500FE137C}" type="presOf" srcId="{A7D81453-D33F-48E4-937F-201A265A4B0D}" destId="{A331F108-28E4-45CA-AC9A-24A43EA59015}" srcOrd="0" destOrd="0" presId="urn:microsoft.com/office/officeart/2005/8/layout/default#1"/>
    <dgm:cxn modelId="{8FAC5045-7906-45B0-8282-2149C5EA46FA}" srcId="{A7D81453-D33F-48E4-937F-201A265A4B0D}" destId="{4C6CF354-452B-4ED0-917E-1ED8BD34964C}" srcOrd="5" destOrd="0" parTransId="{BCB48DD8-B5BA-47BE-8693-34CB9819D876}" sibTransId="{4DC4AFD5-D2D2-4586-997F-4BD6A0E38778}"/>
    <dgm:cxn modelId="{D9606949-F08F-4097-A387-4BB29EB3DFFC}" type="presOf" srcId="{C1C7368B-EFD4-40C8-B4C4-D9E4D25D4CDC}" destId="{DE0B09E8-66E5-4BD6-9A40-F10662CD143A}" srcOrd="0" destOrd="0" presId="urn:microsoft.com/office/officeart/2005/8/layout/default#1"/>
    <dgm:cxn modelId="{CE50FA9C-5036-4F65-A9CA-58325CEE3F75}" type="presOf" srcId="{4C6CF354-452B-4ED0-917E-1ED8BD34964C}" destId="{69E46E1D-2D4E-40D8-938C-6AC42056852B}" srcOrd="0" destOrd="0" presId="urn:microsoft.com/office/officeart/2005/8/layout/default#1"/>
    <dgm:cxn modelId="{87834ACA-1415-4E79-B149-994293ECA0B5}" srcId="{A7D81453-D33F-48E4-937F-201A265A4B0D}" destId="{A4FB4D38-2B17-422E-A48F-28A0FEA8F94A}" srcOrd="3" destOrd="0" parTransId="{9C7D1B5B-1022-47B8-B016-27AD2F421D08}" sibTransId="{86536CA1-B72D-46E5-A34F-2F3F151BCB00}"/>
    <dgm:cxn modelId="{4D4E2CD3-B4C3-4A53-821B-6C7D20B33787}" srcId="{A7D81453-D33F-48E4-937F-201A265A4B0D}" destId="{C1C7368B-EFD4-40C8-B4C4-D9E4D25D4CDC}" srcOrd="0" destOrd="0" parTransId="{836814F1-D5D8-4039-8865-790FBCAB680E}" sibTransId="{A5912DB5-3364-43FB-9D69-76CC962E692C}"/>
    <dgm:cxn modelId="{512272DF-B07A-4C84-96E9-1DD6669A1A6B}" type="presOf" srcId="{BC33F6CA-129D-4945-96BE-5D5D8E584965}" destId="{E05C65F7-A2E6-49B0-83D2-D09CCB640651}" srcOrd="0" destOrd="0" presId="urn:microsoft.com/office/officeart/2005/8/layout/default#1"/>
    <dgm:cxn modelId="{52E19AE0-8D1C-431C-AFBF-020A2BD10127}" type="presOf" srcId="{FA527174-9270-4598-95AE-EF7D9034A1E9}" destId="{34AFC36B-2E79-49FE-8C1B-6EBECBF33846}" srcOrd="0" destOrd="0" presId="urn:microsoft.com/office/officeart/2005/8/layout/default#1"/>
    <dgm:cxn modelId="{B867D5EC-B4F7-437C-A500-B43E7BE62FE7}" type="presOf" srcId="{A4FB4D38-2B17-422E-A48F-28A0FEA8F94A}" destId="{8A9C2C3E-8DEF-41B5-9106-333532881E37}" srcOrd="0" destOrd="0" presId="urn:microsoft.com/office/officeart/2005/8/layout/default#1"/>
    <dgm:cxn modelId="{6112BDED-DE79-44DA-81CB-2CA45B37A354}" srcId="{A7D81453-D33F-48E4-937F-201A265A4B0D}" destId="{CE8D095D-4A23-4819-9FEE-84A3220E2A14}" srcOrd="2" destOrd="0" parTransId="{BA797896-BAA2-4118-8E78-8ADF577D3E1C}" sibTransId="{3F6DCC58-98D4-413E-B378-6C6367B2B43C}"/>
    <dgm:cxn modelId="{02423FF3-6A4D-481D-8DA4-8D133BFD9568}" srcId="{A7D81453-D33F-48E4-937F-201A265A4B0D}" destId="{FA527174-9270-4598-95AE-EF7D9034A1E9}" srcOrd="1" destOrd="0" parTransId="{016B34B5-A05A-42B3-978A-F4D7EAEA0A98}" sibTransId="{27C36EDF-7F4C-4907-90E4-031395BB4437}"/>
    <dgm:cxn modelId="{558DCCFF-6174-4C21-B88D-767A199F4F20}" type="presOf" srcId="{CE8D095D-4A23-4819-9FEE-84A3220E2A14}" destId="{07DAB8D0-9F9B-4870-A628-FCEE572B6D84}" srcOrd="0" destOrd="0" presId="urn:microsoft.com/office/officeart/2005/8/layout/default#1"/>
    <dgm:cxn modelId="{7A30FEB8-D247-4468-872E-6B3B3EB72219}" type="presParOf" srcId="{A331F108-28E4-45CA-AC9A-24A43EA59015}" destId="{DE0B09E8-66E5-4BD6-9A40-F10662CD143A}" srcOrd="0" destOrd="0" presId="urn:microsoft.com/office/officeart/2005/8/layout/default#1"/>
    <dgm:cxn modelId="{0CD1029A-5BEF-4C73-BD9B-1A0597592D53}" type="presParOf" srcId="{A331F108-28E4-45CA-AC9A-24A43EA59015}" destId="{955E19CD-ADB2-4634-94A7-A50C49A6B04D}" srcOrd="1" destOrd="0" presId="urn:microsoft.com/office/officeart/2005/8/layout/default#1"/>
    <dgm:cxn modelId="{822C966D-A916-4C71-BCBE-55BA3B69FA76}" type="presParOf" srcId="{A331F108-28E4-45CA-AC9A-24A43EA59015}" destId="{34AFC36B-2E79-49FE-8C1B-6EBECBF33846}" srcOrd="2" destOrd="0" presId="urn:microsoft.com/office/officeart/2005/8/layout/default#1"/>
    <dgm:cxn modelId="{33168BED-8B2E-4015-94EA-B058685F8168}" type="presParOf" srcId="{A331F108-28E4-45CA-AC9A-24A43EA59015}" destId="{0CD53D5C-4EAC-4F2E-9336-06D21E21AD03}" srcOrd="3" destOrd="0" presId="urn:microsoft.com/office/officeart/2005/8/layout/default#1"/>
    <dgm:cxn modelId="{A53C4E29-3F9C-45B3-AE08-43274E6FA0DC}" type="presParOf" srcId="{A331F108-28E4-45CA-AC9A-24A43EA59015}" destId="{07DAB8D0-9F9B-4870-A628-FCEE572B6D84}" srcOrd="4" destOrd="0" presId="urn:microsoft.com/office/officeart/2005/8/layout/default#1"/>
    <dgm:cxn modelId="{FA7DEF23-AC7D-408D-BF7C-4D9A44C2743F}" type="presParOf" srcId="{A331F108-28E4-45CA-AC9A-24A43EA59015}" destId="{9C3E7C6C-69D1-440B-ADA6-5B6D5522F705}" srcOrd="5" destOrd="0" presId="urn:microsoft.com/office/officeart/2005/8/layout/default#1"/>
    <dgm:cxn modelId="{871C9AEC-D4BC-44F3-A789-45781490EAD5}" type="presParOf" srcId="{A331F108-28E4-45CA-AC9A-24A43EA59015}" destId="{8A9C2C3E-8DEF-41B5-9106-333532881E37}" srcOrd="6" destOrd="0" presId="urn:microsoft.com/office/officeart/2005/8/layout/default#1"/>
    <dgm:cxn modelId="{B843071F-EEC0-4D4D-ADE1-9A05A9C70AB1}" type="presParOf" srcId="{A331F108-28E4-45CA-AC9A-24A43EA59015}" destId="{5181707D-E90B-44F9-ABD8-0B30584FC37B}" srcOrd="7" destOrd="0" presId="urn:microsoft.com/office/officeart/2005/8/layout/default#1"/>
    <dgm:cxn modelId="{102BEABD-3F0C-4A64-9834-749C1FC09C73}" type="presParOf" srcId="{A331F108-28E4-45CA-AC9A-24A43EA59015}" destId="{E05C65F7-A2E6-49B0-83D2-D09CCB640651}" srcOrd="8" destOrd="0" presId="urn:microsoft.com/office/officeart/2005/8/layout/default#1"/>
    <dgm:cxn modelId="{991DC8E6-FC62-416C-936E-F61E3FEC9897}" type="presParOf" srcId="{A331F108-28E4-45CA-AC9A-24A43EA59015}" destId="{2EBC8F5A-AF3F-4E6E-80C9-0A7D0A35E529}" srcOrd="9" destOrd="0" presId="urn:microsoft.com/office/officeart/2005/8/layout/default#1"/>
    <dgm:cxn modelId="{BCC5677F-C5C1-4973-92FD-53D13F79D95C}" type="presParOf" srcId="{A331F108-28E4-45CA-AC9A-24A43EA59015}" destId="{69E46E1D-2D4E-40D8-938C-6AC42056852B}" srcOrd="10" destOrd="0" presId="urn:microsoft.com/office/officeart/2005/8/layout/default#1"/>
  </dgm:cxnLst>
  <dgm:bg/>
  <dgm:whole>
    <a:ln w="571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D81453-D33F-48E4-937F-201A265A4B0D}" type="doc">
      <dgm:prSet loTypeId="urn:microsoft.com/office/officeart/2005/8/layout/default#2" loCatId="list" qsTypeId="urn:microsoft.com/office/officeart/2005/8/quickstyle/simple3" qsCatId="simple" csTypeId="urn:microsoft.com/office/officeart/2005/8/colors/accent3_5" csCatId="accent3" phldr="1"/>
      <dgm:spPr/>
      <dgm:t>
        <a:bodyPr/>
        <a:lstStyle/>
        <a:p>
          <a:endParaRPr lang="en-US"/>
        </a:p>
      </dgm:t>
    </dgm:pt>
    <dgm:pt modelId="{C1C7368B-EFD4-40C8-B4C4-D9E4D25D4CDC}">
      <dgm:prSet phldrT="[Text]"/>
      <dgm:spPr/>
      <dgm:t>
        <a:bodyPr/>
        <a:lstStyle/>
        <a:p>
          <a:r>
            <a:rPr lang="en-US" b="1" i="1" dirty="0"/>
            <a:t>as a reference</a:t>
          </a:r>
        </a:p>
        <a:p>
          <a:r>
            <a:rPr lang="id-ID" b="1" dirty="0"/>
            <a:t>(acuan</a:t>
          </a:r>
          <a:r>
            <a:rPr lang="en-US" b="1" dirty="0"/>
            <a:t> </a:t>
          </a:r>
          <a:r>
            <a:rPr lang="id-ID" b="1" dirty="0"/>
            <a:t>dalam  perencanaan)</a:t>
          </a:r>
          <a:endParaRPr lang="en-US" dirty="0"/>
        </a:p>
      </dgm:t>
    </dgm:pt>
    <dgm:pt modelId="{836814F1-D5D8-4039-8865-790FBCAB680E}" type="parTrans" cxnId="{4D4E2CD3-B4C3-4A53-821B-6C7D20B33787}">
      <dgm:prSet/>
      <dgm:spPr/>
      <dgm:t>
        <a:bodyPr/>
        <a:lstStyle/>
        <a:p>
          <a:endParaRPr lang="en-US"/>
        </a:p>
      </dgm:t>
    </dgm:pt>
    <dgm:pt modelId="{A5912DB5-3364-43FB-9D69-76CC962E692C}" type="sibTrans" cxnId="{4D4E2CD3-B4C3-4A53-821B-6C7D20B33787}">
      <dgm:prSet/>
      <dgm:spPr/>
      <dgm:t>
        <a:bodyPr/>
        <a:lstStyle/>
        <a:p>
          <a:endParaRPr lang="en-US"/>
        </a:p>
      </dgm:t>
    </dgm:pt>
    <dgm:pt modelId="{FA527174-9270-4598-95AE-EF7D9034A1E9}">
      <dgm:prSet phldrT="[Text]"/>
      <dgm:spPr/>
      <dgm:t>
        <a:bodyPr/>
        <a:lstStyle/>
        <a:p>
          <a:r>
            <a:rPr lang="id-ID" b="1" dirty="0"/>
            <a:t>to govern </a:t>
          </a:r>
          <a:endParaRPr lang="en-US" dirty="0"/>
        </a:p>
      </dgm:t>
    </dgm:pt>
    <dgm:pt modelId="{016B34B5-A05A-42B3-978A-F4D7EAEA0A98}" type="parTrans" cxnId="{02423FF3-6A4D-481D-8DA4-8D133BFD9568}">
      <dgm:prSet/>
      <dgm:spPr/>
      <dgm:t>
        <a:bodyPr/>
        <a:lstStyle/>
        <a:p>
          <a:endParaRPr lang="en-US"/>
        </a:p>
      </dgm:t>
    </dgm:pt>
    <dgm:pt modelId="{27C36EDF-7F4C-4907-90E4-031395BB4437}" type="sibTrans" cxnId="{02423FF3-6A4D-481D-8DA4-8D133BFD9568}">
      <dgm:prSet/>
      <dgm:spPr/>
      <dgm:t>
        <a:bodyPr/>
        <a:lstStyle/>
        <a:p>
          <a:endParaRPr lang="en-US"/>
        </a:p>
      </dgm:t>
    </dgm:pt>
    <dgm:pt modelId="{CE8D095D-4A23-4819-9FEE-84A3220E2A14}">
      <dgm:prSet phldrT="[Text]"/>
      <dgm:spPr/>
      <dgm:t>
        <a:bodyPr/>
        <a:lstStyle/>
        <a:p>
          <a:r>
            <a:rPr lang="id-ID" b="1" dirty="0"/>
            <a:t>to guide</a:t>
          </a:r>
          <a:endParaRPr lang="en-US" dirty="0"/>
        </a:p>
      </dgm:t>
    </dgm:pt>
    <dgm:pt modelId="{BA797896-BAA2-4118-8E78-8ADF577D3E1C}" type="parTrans" cxnId="{6112BDED-DE79-44DA-81CB-2CA45B37A354}">
      <dgm:prSet/>
      <dgm:spPr/>
      <dgm:t>
        <a:bodyPr/>
        <a:lstStyle/>
        <a:p>
          <a:endParaRPr lang="en-US"/>
        </a:p>
      </dgm:t>
    </dgm:pt>
    <dgm:pt modelId="{3F6DCC58-98D4-413E-B378-6C6367B2B43C}" type="sibTrans" cxnId="{6112BDED-DE79-44DA-81CB-2CA45B37A354}">
      <dgm:prSet/>
      <dgm:spPr/>
      <dgm:t>
        <a:bodyPr/>
        <a:lstStyle/>
        <a:p>
          <a:endParaRPr lang="en-US"/>
        </a:p>
      </dgm:t>
    </dgm:pt>
    <dgm:pt modelId="{A4FB4D38-2B17-422E-A48F-28A0FEA8F94A}">
      <dgm:prSet/>
      <dgm:spPr/>
      <dgm:t>
        <a:bodyPr/>
        <a:lstStyle/>
        <a:p>
          <a:r>
            <a:rPr lang="id-ID" b="1" dirty="0"/>
            <a:t>to administrate</a:t>
          </a:r>
          <a:endParaRPr lang="en-US" dirty="0"/>
        </a:p>
      </dgm:t>
    </dgm:pt>
    <dgm:pt modelId="{9C7D1B5B-1022-47B8-B016-27AD2F421D08}" type="parTrans" cxnId="{87834ACA-1415-4E79-B149-994293ECA0B5}">
      <dgm:prSet/>
      <dgm:spPr/>
      <dgm:t>
        <a:bodyPr/>
        <a:lstStyle/>
        <a:p>
          <a:endParaRPr lang="en-US"/>
        </a:p>
      </dgm:t>
    </dgm:pt>
    <dgm:pt modelId="{86536CA1-B72D-46E5-A34F-2F3F151BCB00}" type="sibTrans" cxnId="{87834ACA-1415-4E79-B149-994293ECA0B5}">
      <dgm:prSet/>
      <dgm:spPr/>
      <dgm:t>
        <a:bodyPr/>
        <a:lstStyle/>
        <a:p>
          <a:endParaRPr lang="en-US"/>
        </a:p>
      </dgm:t>
    </dgm:pt>
    <dgm:pt modelId="{0BCCBD14-C35B-459B-8BBB-D17AC2F41ED0}">
      <dgm:prSet phldrT="[Text]"/>
      <dgm:spPr/>
      <dgm:t>
        <a:bodyPr/>
        <a:lstStyle/>
        <a:p>
          <a:r>
            <a:rPr lang="id-ID" b="1" dirty="0"/>
            <a:t>to </a:t>
          </a:r>
          <a:r>
            <a:rPr lang="en-US" b="1" dirty="0"/>
            <a:t>plan</a:t>
          </a:r>
          <a:endParaRPr lang="en-US" dirty="0"/>
        </a:p>
      </dgm:t>
    </dgm:pt>
    <dgm:pt modelId="{0210EF5C-033F-486D-9E97-A4A85E67CD15}" type="parTrans" cxnId="{4508CAF0-E5CA-4C50-8A1F-D5436469730A}">
      <dgm:prSet/>
      <dgm:spPr/>
      <dgm:t>
        <a:bodyPr/>
        <a:lstStyle/>
        <a:p>
          <a:endParaRPr lang="en-US"/>
        </a:p>
      </dgm:t>
    </dgm:pt>
    <dgm:pt modelId="{D3941563-C456-40D0-B12E-85A46F7EC456}" type="sibTrans" cxnId="{4508CAF0-E5CA-4C50-8A1F-D5436469730A}">
      <dgm:prSet/>
      <dgm:spPr/>
      <dgm:t>
        <a:bodyPr/>
        <a:lstStyle/>
        <a:p>
          <a:endParaRPr lang="en-US"/>
        </a:p>
      </dgm:t>
    </dgm:pt>
    <dgm:pt modelId="{A331F108-28E4-45CA-AC9A-24A43EA59015}" type="pres">
      <dgm:prSet presAssocID="{A7D81453-D33F-48E4-937F-201A265A4B0D}" presName="diagram" presStyleCnt="0">
        <dgm:presLayoutVars>
          <dgm:dir/>
          <dgm:resizeHandles val="exact"/>
        </dgm:presLayoutVars>
      </dgm:prSet>
      <dgm:spPr/>
    </dgm:pt>
    <dgm:pt modelId="{DE0B09E8-66E5-4BD6-9A40-F10662CD143A}" type="pres">
      <dgm:prSet presAssocID="{C1C7368B-EFD4-40C8-B4C4-D9E4D25D4CDC}" presName="node" presStyleLbl="node1" presStyleIdx="0" presStyleCnt="5">
        <dgm:presLayoutVars>
          <dgm:bulletEnabled val="1"/>
        </dgm:presLayoutVars>
      </dgm:prSet>
      <dgm:spPr/>
    </dgm:pt>
    <dgm:pt modelId="{955E19CD-ADB2-4634-94A7-A50C49A6B04D}" type="pres">
      <dgm:prSet presAssocID="{A5912DB5-3364-43FB-9D69-76CC962E692C}" presName="sibTrans" presStyleCnt="0"/>
      <dgm:spPr/>
    </dgm:pt>
    <dgm:pt modelId="{34AFC36B-2E79-49FE-8C1B-6EBECBF33846}" type="pres">
      <dgm:prSet presAssocID="{FA527174-9270-4598-95AE-EF7D9034A1E9}" presName="node" presStyleLbl="node1" presStyleIdx="1" presStyleCnt="5">
        <dgm:presLayoutVars>
          <dgm:bulletEnabled val="1"/>
        </dgm:presLayoutVars>
      </dgm:prSet>
      <dgm:spPr/>
    </dgm:pt>
    <dgm:pt modelId="{0CD53D5C-4EAC-4F2E-9336-06D21E21AD03}" type="pres">
      <dgm:prSet presAssocID="{27C36EDF-7F4C-4907-90E4-031395BB4437}" presName="sibTrans" presStyleCnt="0"/>
      <dgm:spPr/>
    </dgm:pt>
    <dgm:pt modelId="{07DAB8D0-9F9B-4870-A628-FCEE572B6D84}" type="pres">
      <dgm:prSet presAssocID="{CE8D095D-4A23-4819-9FEE-84A3220E2A14}" presName="node" presStyleLbl="node1" presStyleIdx="2" presStyleCnt="5">
        <dgm:presLayoutVars>
          <dgm:bulletEnabled val="1"/>
        </dgm:presLayoutVars>
      </dgm:prSet>
      <dgm:spPr/>
    </dgm:pt>
    <dgm:pt modelId="{9C3E7C6C-69D1-440B-ADA6-5B6D5522F705}" type="pres">
      <dgm:prSet presAssocID="{3F6DCC58-98D4-413E-B378-6C6367B2B43C}" presName="sibTrans" presStyleCnt="0"/>
      <dgm:spPr/>
    </dgm:pt>
    <dgm:pt modelId="{60DC91A9-6D9E-4CA4-BCB2-1B26CFC68830}" type="pres">
      <dgm:prSet presAssocID="{0BCCBD14-C35B-459B-8BBB-D17AC2F41ED0}" presName="node" presStyleLbl="node1" presStyleIdx="3" presStyleCnt="5">
        <dgm:presLayoutVars>
          <dgm:bulletEnabled val="1"/>
        </dgm:presLayoutVars>
      </dgm:prSet>
      <dgm:spPr/>
    </dgm:pt>
    <dgm:pt modelId="{5FAD5CCA-5D0D-428F-9D4C-77FA6C048217}" type="pres">
      <dgm:prSet presAssocID="{D3941563-C456-40D0-B12E-85A46F7EC456}" presName="sibTrans" presStyleCnt="0"/>
      <dgm:spPr/>
    </dgm:pt>
    <dgm:pt modelId="{8A9C2C3E-8DEF-41B5-9106-333532881E37}" type="pres">
      <dgm:prSet presAssocID="{A4FB4D38-2B17-422E-A48F-28A0FEA8F94A}" presName="node" presStyleLbl="node1" presStyleIdx="4" presStyleCnt="5">
        <dgm:presLayoutVars>
          <dgm:bulletEnabled val="1"/>
        </dgm:presLayoutVars>
      </dgm:prSet>
      <dgm:spPr/>
    </dgm:pt>
  </dgm:ptLst>
  <dgm:cxnLst>
    <dgm:cxn modelId="{BEEBDA05-4579-41D8-961F-B29046D2CFEF}" type="presOf" srcId="{A7D81453-D33F-48E4-937F-201A265A4B0D}" destId="{A331F108-28E4-45CA-AC9A-24A43EA59015}" srcOrd="0" destOrd="0" presId="urn:microsoft.com/office/officeart/2005/8/layout/default#2"/>
    <dgm:cxn modelId="{9390790E-6524-474F-9720-EE7AF6006D1F}" type="presOf" srcId="{FA527174-9270-4598-95AE-EF7D9034A1E9}" destId="{34AFC36B-2E79-49FE-8C1B-6EBECBF33846}" srcOrd="0" destOrd="0" presId="urn:microsoft.com/office/officeart/2005/8/layout/default#2"/>
    <dgm:cxn modelId="{AC284A29-46FD-46BD-977A-51D921CFDF51}" type="presOf" srcId="{CE8D095D-4A23-4819-9FEE-84A3220E2A14}" destId="{07DAB8D0-9F9B-4870-A628-FCEE572B6D84}" srcOrd="0" destOrd="0" presId="urn:microsoft.com/office/officeart/2005/8/layout/default#2"/>
    <dgm:cxn modelId="{F136D87B-D1C0-4E09-92AE-F0F0E8E9631F}" type="presOf" srcId="{C1C7368B-EFD4-40C8-B4C4-D9E4D25D4CDC}" destId="{DE0B09E8-66E5-4BD6-9A40-F10662CD143A}" srcOrd="0" destOrd="0" presId="urn:microsoft.com/office/officeart/2005/8/layout/default#2"/>
    <dgm:cxn modelId="{E4702093-9BAA-44A1-8FE7-0B900E422806}" type="presOf" srcId="{0BCCBD14-C35B-459B-8BBB-D17AC2F41ED0}" destId="{60DC91A9-6D9E-4CA4-BCB2-1B26CFC68830}" srcOrd="0" destOrd="0" presId="urn:microsoft.com/office/officeart/2005/8/layout/default#2"/>
    <dgm:cxn modelId="{A33B68B1-0EA3-4D6D-9EF4-61E97E8DD7ED}" type="presOf" srcId="{A4FB4D38-2B17-422E-A48F-28A0FEA8F94A}" destId="{8A9C2C3E-8DEF-41B5-9106-333532881E37}" srcOrd="0" destOrd="0" presId="urn:microsoft.com/office/officeart/2005/8/layout/default#2"/>
    <dgm:cxn modelId="{87834ACA-1415-4E79-B149-994293ECA0B5}" srcId="{A7D81453-D33F-48E4-937F-201A265A4B0D}" destId="{A4FB4D38-2B17-422E-A48F-28A0FEA8F94A}" srcOrd="4" destOrd="0" parTransId="{9C7D1B5B-1022-47B8-B016-27AD2F421D08}" sibTransId="{86536CA1-B72D-46E5-A34F-2F3F151BCB00}"/>
    <dgm:cxn modelId="{4D4E2CD3-B4C3-4A53-821B-6C7D20B33787}" srcId="{A7D81453-D33F-48E4-937F-201A265A4B0D}" destId="{C1C7368B-EFD4-40C8-B4C4-D9E4D25D4CDC}" srcOrd="0" destOrd="0" parTransId="{836814F1-D5D8-4039-8865-790FBCAB680E}" sibTransId="{A5912DB5-3364-43FB-9D69-76CC962E692C}"/>
    <dgm:cxn modelId="{6112BDED-DE79-44DA-81CB-2CA45B37A354}" srcId="{A7D81453-D33F-48E4-937F-201A265A4B0D}" destId="{CE8D095D-4A23-4819-9FEE-84A3220E2A14}" srcOrd="2" destOrd="0" parTransId="{BA797896-BAA2-4118-8E78-8ADF577D3E1C}" sibTransId="{3F6DCC58-98D4-413E-B378-6C6367B2B43C}"/>
    <dgm:cxn modelId="{4508CAF0-E5CA-4C50-8A1F-D5436469730A}" srcId="{A7D81453-D33F-48E4-937F-201A265A4B0D}" destId="{0BCCBD14-C35B-459B-8BBB-D17AC2F41ED0}" srcOrd="3" destOrd="0" parTransId="{0210EF5C-033F-486D-9E97-A4A85E67CD15}" sibTransId="{D3941563-C456-40D0-B12E-85A46F7EC456}"/>
    <dgm:cxn modelId="{02423FF3-6A4D-481D-8DA4-8D133BFD9568}" srcId="{A7D81453-D33F-48E4-937F-201A265A4B0D}" destId="{FA527174-9270-4598-95AE-EF7D9034A1E9}" srcOrd="1" destOrd="0" parTransId="{016B34B5-A05A-42B3-978A-F4D7EAEA0A98}" sibTransId="{27C36EDF-7F4C-4907-90E4-031395BB4437}"/>
    <dgm:cxn modelId="{8280517B-7517-4F20-89A6-FFD8CC5C702A}" type="presParOf" srcId="{A331F108-28E4-45CA-AC9A-24A43EA59015}" destId="{DE0B09E8-66E5-4BD6-9A40-F10662CD143A}" srcOrd="0" destOrd="0" presId="urn:microsoft.com/office/officeart/2005/8/layout/default#2"/>
    <dgm:cxn modelId="{2B1B3A3C-747A-4BE4-8D89-A52028ADC7E0}" type="presParOf" srcId="{A331F108-28E4-45CA-AC9A-24A43EA59015}" destId="{955E19CD-ADB2-4634-94A7-A50C49A6B04D}" srcOrd="1" destOrd="0" presId="urn:microsoft.com/office/officeart/2005/8/layout/default#2"/>
    <dgm:cxn modelId="{63C3F65B-716F-4056-82D1-1E3C3340ABCC}" type="presParOf" srcId="{A331F108-28E4-45CA-AC9A-24A43EA59015}" destId="{34AFC36B-2E79-49FE-8C1B-6EBECBF33846}" srcOrd="2" destOrd="0" presId="urn:microsoft.com/office/officeart/2005/8/layout/default#2"/>
    <dgm:cxn modelId="{267528F6-4235-4BF0-BA84-875FCC07EB23}" type="presParOf" srcId="{A331F108-28E4-45CA-AC9A-24A43EA59015}" destId="{0CD53D5C-4EAC-4F2E-9336-06D21E21AD03}" srcOrd="3" destOrd="0" presId="urn:microsoft.com/office/officeart/2005/8/layout/default#2"/>
    <dgm:cxn modelId="{34AD8452-AFD6-4E6D-A52B-3DBFA4BB9F1C}" type="presParOf" srcId="{A331F108-28E4-45CA-AC9A-24A43EA59015}" destId="{07DAB8D0-9F9B-4870-A628-FCEE572B6D84}" srcOrd="4" destOrd="0" presId="urn:microsoft.com/office/officeart/2005/8/layout/default#2"/>
    <dgm:cxn modelId="{FA7286F3-FC62-4D9B-A51F-DCA52C340F89}" type="presParOf" srcId="{A331F108-28E4-45CA-AC9A-24A43EA59015}" destId="{9C3E7C6C-69D1-440B-ADA6-5B6D5522F705}" srcOrd="5" destOrd="0" presId="urn:microsoft.com/office/officeart/2005/8/layout/default#2"/>
    <dgm:cxn modelId="{DF20062E-2FC0-44AD-B680-5F12417D3B11}" type="presParOf" srcId="{A331F108-28E4-45CA-AC9A-24A43EA59015}" destId="{60DC91A9-6D9E-4CA4-BCB2-1B26CFC68830}" srcOrd="6" destOrd="0" presId="urn:microsoft.com/office/officeart/2005/8/layout/default#2"/>
    <dgm:cxn modelId="{63769287-0F5D-4041-A681-EC96397DF203}" type="presParOf" srcId="{A331F108-28E4-45CA-AC9A-24A43EA59015}" destId="{5FAD5CCA-5D0D-428F-9D4C-77FA6C048217}" srcOrd="7" destOrd="0" presId="urn:microsoft.com/office/officeart/2005/8/layout/default#2"/>
    <dgm:cxn modelId="{20CC4CFA-5212-4D0B-88AC-0092EFEE36A7}" type="presParOf" srcId="{A331F108-28E4-45CA-AC9A-24A43EA59015}" destId="{8A9C2C3E-8DEF-41B5-9106-333532881E37}" srcOrd="8" destOrd="0" presId="urn:microsoft.com/office/officeart/2005/8/layout/default#2"/>
  </dgm:cxnLst>
  <dgm:bg/>
  <dgm:whole>
    <a:ln w="571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2BF22E-2FF2-4C2B-88BF-DFFDCFDB2A9C}" type="doc">
      <dgm:prSet loTypeId="urn:microsoft.com/office/officeart/2005/8/layout/cycle7" loCatId="cycle" qsTypeId="urn:microsoft.com/office/officeart/2005/8/quickstyle/3d3" qsCatId="3D" csTypeId="urn:microsoft.com/office/officeart/2005/8/colors/accent1_2" csCatId="accent1" phldr="1"/>
      <dgm:spPr/>
      <dgm:t>
        <a:bodyPr/>
        <a:lstStyle/>
        <a:p>
          <a:endParaRPr lang="en-US"/>
        </a:p>
      </dgm:t>
    </dgm:pt>
    <dgm:pt modelId="{926FCA2C-7612-4B86-83A7-468D44258423}">
      <dgm:prSet phldrT="[Text]" custT="1"/>
      <dgm:spPr>
        <a:solidFill>
          <a:schemeClr val="accent5">
            <a:lumMod val="75000"/>
          </a:schemeClr>
        </a:solidFill>
      </dgm:spPr>
      <dgm:t>
        <a:bodyPr/>
        <a:lstStyle/>
        <a:p>
          <a:r>
            <a:rPr lang="en-US" sz="2800" b="1" dirty="0" err="1">
              <a:solidFill>
                <a:schemeClr val="bg1"/>
              </a:solidFill>
              <a:latin typeface="Calibri" panose="020F0502020204030204" pitchFamily="34" charset="0"/>
            </a:rPr>
            <a:t>Standar</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Nasional</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Pendidikan</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Tinggi</a:t>
          </a:r>
          <a:r>
            <a:rPr lang="en-US" sz="2800" b="1" dirty="0">
              <a:solidFill>
                <a:schemeClr val="bg1"/>
              </a:solidFill>
              <a:latin typeface="Calibri" panose="020F0502020204030204" pitchFamily="34" charset="0"/>
            </a:rPr>
            <a:t> (UU Dikti No. 12/2012)</a:t>
          </a:r>
          <a:endParaRPr lang="en-US" sz="2400" b="1" dirty="0">
            <a:solidFill>
              <a:schemeClr val="bg1"/>
            </a:solidFill>
            <a:latin typeface="Calibri" panose="020F0502020204030204" pitchFamily="34" charset="0"/>
          </a:endParaRPr>
        </a:p>
      </dgm:t>
    </dgm:pt>
    <dgm:pt modelId="{CC70300D-74C8-408B-B9A8-0847998F6DCF}" type="parTrans" cxnId="{EF274B3F-6921-4B19-80E8-44BB5B9884B6}">
      <dgm:prSet/>
      <dgm:spPr/>
      <dgm:t>
        <a:bodyPr/>
        <a:lstStyle/>
        <a:p>
          <a:endParaRPr lang="en-US" sz="2000">
            <a:solidFill>
              <a:schemeClr val="tx1"/>
            </a:solidFill>
            <a:latin typeface="Calibri" panose="020F0502020204030204" pitchFamily="34" charset="0"/>
          </a:endParaRPr>
        </a:p>
      </dgm:t>
    </dgm:pt>
    <dgm:pt modelId="{A7CAEE52-2D72-4F61-A8CA-8CC5685A0207}" type="sibTrans" cxnId="{EF274B3F-6921-4B19-80E8-44BB5B9884B6}">
      <dgm:prSet custT="1"/>
      <dgm:spPr>
        <a:solidFill>
          <a:schemeClr val="accent1">
            <a:lumMod val="75000"/>
          </a:schemeClr>
        </a:solidFill>
      </dgm:spPr>
      <dgm:t>
        <a:bodyPr/>
        <a:lstStyle/>
        <a:p>
          <a:endParaRPr lang="en-US" sz="2000">
            <a:solidFill>
              <a:schemeClr val="tx1"/>
            </a:solidFill>
            <a:latin typeface="Calibri" panose="020F0502020204030204" pitchFamily="34" charset="0"/>
          </a:endParaRPr>
        </a:p>
      </dgm:t>
    </dgm:pt>
    <dgm:pt modelId="{7B3B9354-C3FA-4425-BBB2-5D9B16F9D504}">
      <dgm:prSet phldrT="[Text]" custT="1"/>
      <dgm:spPr>
        <a:solidFill>
          <a:schemeClr val="accent5">
            <a:lumMod val="75000"/>
          </a:schemeClr>
        </a:solidFill>
      </dgm:spPr>
      <dgm:t>
        <a:bodyPr/>
        <a:lstStyle/>
        <a:p>
          <a:pPr algn="ctr">
            <a:lnSpc>
              <a:spcPct val="100000"/>
            </a:lnSpc>
            <a:spcAft>
              <a:spcPts val="0"/>
            </a:spcAft>
          </a:pPr>
          <a:r>
            <a:rPr lang="en-US" sz="2400" b="1" dirty="0" err="1">
              <a:solidFill>
                <a:schemeClr val="bg1"/>
              </a:solidFill>
              <a:latin typeface="Calibri" panose="020F0502020204030204" pitchFamily="34" charset="0"/>
            </a:rPr>
            <a:t>Penilaian</a:t>
          </a:r>
          <a:r>
            <a:rPr lang="en-US" sz="2400" b="1" dirty="0">
              <a:solidFill>
                <a:schemeClr val="bg1"/>
              </a:solidFill>
              <a:latin typeface="Calibri" panose="020F0502020204030204" pitchFamily="34" charset="0"/>
            </a:rPr>
            <a:t> </a:t>
          </a:r>
          <a:r>
            <a:rPr lang="en-US" sz="2400" b="1" dirty="0" err="1">
              <a:solidFill>
                <a:schemeClr val="bg1"/>
              </a:solidFill>
              <a:latin typeface="Calibri" panose="020F0502020204030204" pitchFamily="34" charset="0"/>
            </a:rPr>
            <a:t>Pencapaian</a:t>
          </a:r>
          <a:r>
            <a:rPr lang="en-US" sz="2400" b="1" dirty="0">
              <a:solidFill>
                <a:schemeClr val="bg1"/>
              </a:solidFill>
              <a:latin typeface="Calibri" panose="020F0502020204030204" pitchFamily="34" charset="0"/>
            </a:rPr>
            <a:t> </a:t>
          </a:r>
          <a:r>
            <a:rPr lang="en-US" sz="2400" b="1" dirty="0" err="1">
              <a:solidFill>
                <a:schemeClr val="bg1"/>
              </a:solidFill>
              <a:latin typeface="Calibri" panose="020F0502020204030204" pitchFamily="34" charset="0"/>
            </a:rPr>
            <a:t>Standar</a:t>
          </a:r>
          <a:r>
            <a:rPr lang="en-US" sz="2400" b="1" dirty="0">
              <a:solidFill>
                <a:schemeClr val="bg1"/>
              </a:solidFill>
              <a:latin typeface="Calibri" panose="020F0502020204030204" pitchFamily="34" charset="0"/>
            </a:rPr>
            <a:t> </a:t>
          </a:r>
        </a:p>
        <a:p>
          <a:pPr algn="ctr">
            <a:lnSpc>
              <a:spcPct val="100000"/>
            </a:lnSpc>
            <a:spcAft>
              <a:spcPts val="0"/>
            </a:spcAft>
          </a:pPr>
          <a:r>
            <a:rPr lang="en-US" sz="2000" b="1" dirty="0">
              <a:solidFill>
                <a:schemeClr val="bg1"/>
              </a:solidFill>
              <a:latin typeface="Calibri" panose="020F0502020204030204" pitchFamily="34" charset="0"/>
            </a:rPr>
            <a:t>Internal</a:t>
          </a:r>
          <a:r>
            <a:rPr lang="id-ID" sz="2000" b="1" dirty="0">
              <a:solidFill>
                <a:schemeClr val="bg1"/>
              </a:solidFill>
              <a:latin typeface="Calibri" panose="020F0502020204030204" pitchFamily="34" charset="0"/>
            </a:rPr>
            <a:t> </a:t>
          </a:r>
          <a:endParaRPr lang="en-US" sz="2000" b="1" dirty="0">
            <a:solidFill>
              <a:schemeClr val="bg1"/>
            </a:solidFill>
            <a:latin typeface="Calibri" panose="020F0502020204030204" pitchFamily="34" charset="0"/>
          </a:endParaRPr>
        </a:p>
        <a:p>
          <a:pPr algn="ctr">
            <a:lnSpc>
              <a:spcPct val="100000"/>
            </a:lnSpc>
            <a:spcAft>
              <a:spcPts val="0"/>
            </a:spcAft>
          </a:pPr>
          <a:r>
            <a:rPr lang="en-US" sz="2000" b="1" dirty="0" err="1">
              <a:solidFill>
                <a:schemeClr val="bg1"/>
              </a:solidFill>
              <a:latin typeface="Calibri" panose="020F0502020204030204" pitchFamily="34" charset="0"/>
            </a:rPr>
            <a:t>Eksternal</a:t>
          </a:r>
          <a:r>
            <a:rPr lang="id-ID" sz="2000" b="1" dirty="0">
              <a:solidFill>
                <a:schemeClr val="bg1"/>
              </a:solidFill>
              <a:latin typeface="Calibri" panose="020F0502020204030204" pitchFamily="34" charset="0"/>
            </a:rPr>
            <a:t> </a:t>
          </a:r>
          <a:endParaRPr lang="en-US" sz="2000" b="1" dirty="0">
            <a:solidFill>
              <a:schemeClr val="bg1"/>
            </a:solidFill>
            <a:latin typeface="Calibri" panose="020F0502020204030204" pitchFamily="34" charset="0"/>
          </a:endParaRPr>
        </a:p>
      </dgm:t>
    </dgm:pt>
    <dgm:pt modelId="{734528DA-DECA-4E7A-82CA-36EFFC5D94AA}" type="parTrans" cxnId="{6D2BA1A7-0AFA-44B1-B5D3-C276B42306F8}">
      <dgm:prSet/>
      <dgm:spPr/>
      <dgm:t>
        <a:bodyPr/>
        <a:lstStyle/>
        <a:p>
          <a:endParaRPr lang="en-US" sz="2000">
            <a:solidFill>
              <a:schemeClr val="tx1"/>
            </a:solidFill>
            <a:latin typeface="Calibri" panose="020F0502020204030204" pitchFamily="34" charset="0"/>
          </a:endParaRPr>
        </a:p>
      </dgm:t>
    </dgm:pt>
    <dgm:pt modelId="{093D9F3F-8501-4822-97AF-B299FB366948}" type="sibTrans" cxnId="{6D2BA1A7-0AFA-44B1-B5D3-C276B42306F8}">
      <dgm:prSet custT="1"/>
      <dgm:spPr>
        <a:solidFill>
          <a:schemeClr val="accent1">
            <a:lumMod val="75000"/>
          </a:schemeClr>
        </a:solidFill>
      </dgm:spPr>
      <dgm:t>
        <a:bodyPr/>
        <a:lstStyle/>
        <a:p>
          <a:endParaRPr lang="en-US" sz="2000">
            <a:solidFill>
              <a:schemeClr val="tx1"/>
            </a:solidFill>
            <a:latin typeface="Calibri" panose="020F0502020204030204" pitchFamily="34" charset="0"/>
          </a:endParaRPr>
        </a:p>
      </dgm:t>
    </dgm:pt>
    <dgm:pt modelId="{80DE3871-5FE1-4B78-B6E6-5BB85C9474FA}">
      <dgm:prSet phldrT="[Text]" custT="1"/>
      <dgm:spPr>
        <a:solidFill>
          <a:schemeClr val="accent5">
            <a:lumMod val="75000"/>
          </a:schemeClr>
        </a:solidFill>
      </dgm:spPr>
      <dgm:t>
        <a:bodyPr/>
        <a:lstStyle/>
        <a:p>
          <a:r>
            <a:rPr lang="en-US" sz="2000" b="1" dirty="0" err="1">
              <a:solidFill>
                <a:schemeClr val="bg1"/>
              </a:solidFill>
              <a:latin typeface="Calibri" panose="020F0502020204030204" pitchFamily="34" charset="0"/>
            </a:rPr>
            <a:t>Penyelenggaraan</a:t>
          </a:r>
          <a:r>
            <a:rPr lang="en-US" sz="2000" b="1" dirty="0">
              <a:solidFill>
                <a:schemeClr val="bg1"/>
              </a:solidFill>
              <a:latin typeface="Calibri" panose="020F0502020204030204" pitchFamily="34" charset="0"/>
            </a:rPr>
            <a:t> </a:t>
          </a:r>
          <a:r>
            <a:rPr lang="en-US" sz="2000" b="1" dirty="0" err="1">
              <a:solidFill>
                <a:schemeClr val="bg1"/>
              </a:solidFill>
              <a:latin typeface="Calibri" panose="020F0502020204030204" pitchFamily="34" charset="0"/>
            </a:rPr>
            <a:t>pendidikan</a:t>
          </a:r>
          <a:r>
            <a:rPr lang="en-US" sz="2000" b="1" dirty="0">
              <a:solidFill>
                <a:schemeClr val="bg1"/>
              </a:solidFill>
              <a:latin typeface="Calibri" panose="020F0502020204030204" pitchFamily="34" charset="0"/>
            </a:rPr>
            <a:t> (Negara </a:t>
          </a:r>
          <a:r>
            <a:rPr lang="en-US" sz="2000" b="1" dirty="0" err="1">
              <a:solidFill>
                <a:schemeClr val="bg1"/>
              </a:solidFill>
              <a:latin typeface="Calibri" panose="020F0502020204030204" pitchFamily="34" charset="0"/>
            </a:rPr>
            <a:t>dan</a:t>
          </a:r>
          <a:r>
            <a:rPr lang="en-US" sz="2000" b="1" dirty="0">
              <a:solidFill>
                <a:schemeClr val="bg1"/>
              </a:solidFill>
              <a:latin typeface="Calibri" panose="020F0502020204030204" pitchFamily="34" charset="0"/>
            </a:rPr>
            <a:t> </a:t>
          </a:r>
          <a:r>
            <a:rPr lang="en-US" sz="2000" b="1" dirty="0" err="1">
              <a:solidFill>
                <a:schemeClr val="bg1"/>
              </a:solidFill>
              <a:latin typeface="Calibri" panose="020F0502020204030204" pitchFamily="34" charset="0"/>
            </a:rPr>
            <a:t>masyarakat</a:t>
          </a:r>
          <a:r>
            <a:rPr lang="en-US" sz="2000" b="1" dirty="0">
              <a:solidFill>
                <a:schemeClr val="bg1"/>
              </a:solidFill>
              <a:latin typeface="Calibri" panose="020F0502020204030204" pitchFamily="34" charset="0"/>
            </a:rPr>
            <a:t>)</a:t>
          </a:r>
        </a:p>
      </dgm:t>
    </dgm:pt>
    <dgm:pt modelId="{4330F48A-757B-49B7-BCE2-D0CEE29B3360}" type="parTrans" cxnId="{A6CE54F3-AA3D-4A3D-840C-F19590D0BDA5}">
      <dgm:prSet/>
      <dgm:spPr/>
      <dgm:t>
        <a:bodyPr/>
        <a:lstStyle/>
        <a:p>
          <a:endParaRPr lang="en-US" sz="2000">
            <a:solidFill>
              <a:schemeClr val="tx1"/>
            </a:solidFill>
            <a:latin typeface="Calibri" panose="020F0502020204030204" pitchFamily="34" charset="0"/>
          </a:endParaRPr>
        </a:p>
      </dgm:t>
    </dgm:pt>
    <dgm:pt modelId="{43FA5053-EEA5-45FD-8AEF-085A40B4F695}" type="sibTrans" cxnId="{A6CE54F3-AA3D-4A3D-840C-F19590D0BDA5}">
      <dgm:prSet custT="1"/>
      <dgm:spPr>
        <a:solidFill>
          <a:schemeClr val="accent1">
            <a:lumMod val="75000"/>
          </a:schemeClr>
        </a:solidFill>
      </dgm:spPr>
      <dgm:t>
        <a:bodyPr/>
        <a:lstStyle/>
        <a:p>
          <a:endParaRPr lang="en-US" sz="2000">
            <a:solidFill>
              <a:schemeClr val="tx1"/>
            </a:solidFill>
            <a:latin typeface="Calibri" panose="020F0502020204030204" pitchFamily="34" charset="0"/>
          </a:endParaRPr>
        </a:p>
      </dgm:t>
    </dgm:pt>
    <dgm:pt modelId="{953B503C-21EA-4F4C-B4C1-4C50F17A3D88}" type="pres">
      <dgm:prSet presAssocID="{6C2BF22E-2FF2-4C2B-88BF-DFFDCFDB2A9C}" presName="Name0" presStyleCnt="0">
        <dgm:presLayoutVars>
          <dgm:dir/>
          <dgm:resizeHandles val="exact"/>
        </dgm:presLayoutVars>
      </dgm:prSet>
      <dgm:spPr/>
    </dgm:pt>
    <dgm:pt modelId="{24D7104C-410F-4A02-88CE-BE9B5872BFBD}" type="pres">
      <dgm:prSet presAssocID="{926FCA2C-7612-4B86-83A7-468D44258423}" presName="node" presStyleLbl="node1" presStyleIdx="0" presStyleCnt="3">
        <dgm:presLayoutVars>
          <dgm:bulletEnabled val="1"/>
        </dgm:presLayoutVars>
      </dgm:prSet>
      <dgm:spPr/>
    </dgm:pt>
    <dgm:pt modelId="{ACC55A12-AC2C-4804-8085-CB8E4B73CDE7}" type="pres">
      <dgm:prSet presAssocID="{A7CAEE52-2D72-4F61-A8CA-8CC5685A0207}" presName="sibTrans" presStyleLbl="sibTrans2D1" presStyleIdx="0" presStyleCnt="3" custAng="21306998" custScaleX="209690" custScaleY="151550" custLinFactNeighborX="75524" custLinFactNeighborY="-7285" custRadScaleRad="126999"/>
      <dgm:spPr/>
    </dgm:pt>
    <dgm:pt modelId="{653B51FC-3A54-4E25-B695-AFD1E4EFD295}" type="pres">
      <dgm:prSet presAssocID="{A7CAEE52-2D72-4F61-A8CA-8CC5685A0207}" presName="connectorText" presStyleLbl="sibTrans2D1" presStyleIdx="0" presStyleCnt="3"/>
      <dgm:spPr/>
    </dgm:pt>
    <dgm:pt modelId="{E163B49A-636A-4FEF-B750-008E6A9DBF76}" type="pres">
      <dgm:prSet presAssocID="{7B3B9354-C3FA-4425-BBB2-5D9B16F9D504}" presName="node" presStyleLbl="node1" presStyleIdx="1" presStyleCnt="3" custScaleX="142310" custRadScaleRad="110709" custRadScaleInc="-5190">
        <dgm:presLayoutVars>
          <dgm:bulletEnabled val="1"/>
        </dgm:presLayoutVars>
      </dgm:prSet>
      <dgm:spPr/>
    </dgm:pt>
    <dgm:pt modelId="{20F8CF03-99FA-4FBD-855E-78752AE04E22}" type="pres">
      <dgm:prSet presAssocID="{093D9F3F-8501-4822-97AF-B299FB366948}" presName="sibTrans" presStyleLbl="sibTrans2D1" presStyleIdx="1" presStyleCnt="3" custScaleX="122497"/>
      <dgm:spPr/>
    </dgm:pt>
    <dgm:pt modelId="{5F96FF82-7DB8-40BD-86C4-29B05E1670B0}" type="pres">
      <dgm:prSet presAssocID="{093D9F3F-8501-4822-97AF-B299FB366948}" presName="connectorText" presStyleLbl="sibTrans2D1" presStyleIdx="1" presStyleCnt="3"/>
      <dgm:spPr/>
    </dgm:pt>
    <dgm:pt modelId="{EE80E8F2-BE11-4E74-8E27-3764DBC165F9}" type="pres">
      <dgm:prSet presAssocID="{80DE3871-5FE1-4B78-B6E6-5BB85C9474FA}" presName="node" presStyleLbl="node1" presStyleIdx="2" presStyleCnt="3" custScaleX="121107" custRadScaleRad="116248" custRadScaleInc="7484">
        <dgm:presLayoutVars>
          <dgm:bulletEnabled val="1"/>
        </dgm:presLayoutVars>
      </dgm:prSet>
      <dgm:spPr/>
    </dgm:pt>
    <dgm:pt modelId="{2C21F3CD-C21F-412F-B9BC-CD66CE7881BA}" type="pres">
      <dgm:prSet presAssocID="{43FA5053-EEA5-45FD-8AEF-085A40B4F695}" presName="sibTrans" presStyleLbl="sibTrans2D1" presStyleIdx="2" presStyleCnt="3" custScaleX="201601" custScaleY="180057" custLinFactNeighborX="-71992" custLinFactNeighborY="-20132" custRadScaleRad="42333" custRadScaleInc="-2147483648"/>
      <dgm:spPr/>
    </dgm:pt>
    <dgm:pt modelId="{97797D21-E019-4FA7-AD26-491993B540A5}" type="pres">
      <dgm:prSet presAssocID="{43FA5053-EEA5-45FD-8AEF-085A40B4F695}" presName="connectorText" presStyleLbl="sibTrans2D1" presStyleIdx="2" presStyleCnt="3"/>
      <dgm:spPr/>
    </dgm:pt>
  </dgm:ptLst>
  <dgm:cxnLst>
    <dgm:cxn modelId="{F6B25E0E-00B5-40CF-848E-326A1A7C8DFD}" type="presOf" srcId="{80DE3871-5FE1-4B78-B6E6-5BB85C9474FA}" destId="{EE80E8F2-BE11-4E74-8E27-3764DBC165F9}" srcOrd="0" destOrd="0" presId="urn:microsoft.com/office/officeart/2005/8/layout/cycle7"/>
    <dgm:cxn modelId="{44770010-E490-49D1-A5D3-9BD7A6897CC3}" type="presOf" srcId="{6C2BF22E-2FF2-4C2B-88BF-DFFDCFDB2A9C}" destId="{953B503C-21EA-4F4C-B4C1-4C50F17A3D88}" srcOrd="0" destOrd="0" presId="urn:microsoft.com/office/officeart/2005/8/layout/cycle7"/>
    <dgm:cxn modelId="{C710C210-1D88-4E83-8B39-09697FB7289B}" type="presOf" srcId="{43FA5053-EEA5-45FD-8AEF-085A40B4F695}" destId="{97797D21-E019-4FA7-AD26-491993B540A5}" srcOrd="1" destOrd="0" presId="urn:microsoft.com/office/officeart/2005/8/layout/cycle7"/>
    <dgm:cxn modelId="{7D5B4224-6C7B-4E9A-9975-0854303BF9C2}" type="presOf" srcId="{093D9F3F-8501-4822-97AF-B299FB366948}" destId="{20F8CF03-99FA-4FBD-855E-78752AE04E22}" srcOrd="0" destOrd="0" presId="urn:microsoft.com/office/officeart/2005/8/layout/cycle7"/>
    <dgm:cxn modelId="{076AD933-F235-466D-A81C-498844C9DAEC}" type="presOf" srcId="{A7CAEE52-2D72-4F61-A8CA-8CC5685A0207}" destId="{ACC55A12-AC2C-4804-8085-CB8E4B73CDE7}" srcOrd="0" destOrd="0" presId="urn:microsoft.com/office/officeart/2005/8/layout/cycle7"/>
    <dgm:cxn modelId="{EF274B3F-6921-4B19-80E8-44BB5B9884B6}" srcId="{6C2BF22E-2FF2-4C2B-88BF-DFFDCFDB2A9C}" destId="{926FCA2C-7612-4B86-83A7-468D44258423}" srcOrd="0" destOrd="0" parTransId="{CC70300D-74C8-408B-B9A8-0847998F6DCF}" sibTransId="{A7CAEE52-2D72-4F61-A8CA-8CC5685A0207}"/>
    <dgm:cxn modelId="{A4F15960-3A9C-44D0-A22A-ECF682A0E557}" type="presOf" srcId="{093D9F3F-8501-4822-97AF-B299FB366948}" destId="{5F96FF82-7DB8-40BD-86C4-29B05E1670B0}" srcOrd="1" destOrd="0" presId="urn:microsoft.com/office/officeart/2005/8/layout/cycle7"/>
    <dgm:cxn modelId="{320E8560-253E-41A8-A56A-6CAB09C2E10C}" type="presOf" srcId="{43FA5053-EEA5-45FD-8AEF-085A40B4F695}" destId="{2C21F3CD-C21F-412F-B9BC-CD66CE7881BA}" srcOrd="0" destOrd="0" presId="urn:microsoft.com/office/officeart/2005/8/layout/cycle7"/>
    <dgm:cxn modelId="{EABE2284-8709-49A0-A902-5F7BF3B2ABDA}" type="presOf" srcId="{926FCA2C-7612-4B86-83A7-468D44258423}" destId="{24D7104C-410F-4A02-88CE-BE9B5872BFBD}" srcOrd="0" destOrd="0" presId="urn:microsoft.com/office/officeart/2005/8/layout/cycle7"/>
    <dgm:cxn modelId="{FD946997-9E40-4816-B24A-E2F697673466}" type="presOf" srcId="{A7CAEE52-2D72-4F61-A8CA-8CC5685A0207}" destId="{653B51FC-3A54-4E25-B695-AFD1E4EFD295}" srcOrd="1" destOrd="0" presId="urn:microsoft.com/office/officeart/2005/8/layout/cycle7"/>
    <dgm:cxn modelId="{6D2BA1A7-0AFA-44B1-B5D3-C276B42306F8}" srcId="{6C2BF22E-2FF2-4C2B-88BF-DFFDCFDB2A9C}" destId="{7B3B9354-C3FA-4425-BBB2-5D9B16F9D504}" srcOrd="1" destOrd="0" parTransId="{734528DA-DECA-4E7A-82CA-36EFFC5D94AA}" sibTransId="{093D9F3F-8501-4822-97AF-B299FB366948}"/>
    <dgm:cxn modelId="{A6CE54F3-AA3D-4A3D-840C-F19590D0BDA5}" srcId="{6C2BF22E-2FF2-4C2B-88BF-DFFDCFDB2A9C}" destId="{80DE3871-5FE1-4B78-B6E6-5BB85C9474FA}" srcOrd="2" destOrd="0" parTransId="{4330F48A-757B-49B7-BCE2-D0CEE29B3360}" sibTransId="{43FA5053-EEA5-45FD-8AEF-085A40B4F695}"/>
    <dgm:cxn modelId="{D05E82FC-4617-48A5-952B-B3241054D5D8}" type="presOf" srcId="{7B3B9354-C3FA-4425-BBB2-5D9B16F9D504}" destId="{E163B49A-636A-4FEF-B750-008E6A9DBF76}" srcOrd="0" destOrd="0" presId="urn:microsoft.com/office/officeart/2005/8/layout/cycle7"/>
    <dgm:cxn modelId="{AC2CD4B8-9DBC-4CE4-B313-96B8741E3CB6}" type="presParOf" srcId="{953B503C-21EA-4F4C-B4C1-4C50F17A3D88}" destId="{24D7104C-410F-4A02-88CE-BE9B5872BFBD}" srcOrd="0" destOrd="0" presId="urn:microsoft.com/office/officeart/2005/8/layout/cycle7"/>
    <dgm:cxn modelId="{EE5F95EB-5285-4D30-BCD4-78A60502AD41}" type="presParOf" srcId="{953B503C-21EA-4F4C-B4C1-4C50F17A3D88}" destId="{ACC55A12-AC2C-4804-8085-CB8E4B73CDE7}" srcOrd="1" destOrd="0" presId="urn:microsoft.com/office/officeart/2005/8/layout/cycle7"/>
    <dgm:cxn modelId="{8998A754-BC8F-4BAD-900A-2EC7E97676D0}" type="presParOf" srcId="{ACC55A12-AC2C-4804-8085-CB8E4B73CDE7}" destId="{653B51FC-3A54-4E25-B695-AFD1E4EFD295}" srcOrd="0" destOrd="0" presId="urn:microsoft.com/office/officeart/2005/8/layout/cycle7"/>
    <dgm:cxn modelId="{BEC9995C-68DA-403F-86C3-0FCC8321E033}" type="presParOf" srcId="{953B503C-21EA-4F4C-B4C1-4C50F17A3D88}" destId="{E163B49A-636A-4FEF-B750-008E6A9DBF76}" srcOrd="2" destOrd="0" presId="urn:microsoft.com/office/officeart/2005/8/layout/cycle7"/>
    <dgm:cxn modelId="{7AD1029C-9709-4749-94E1-221BFC915CB4}" type="presParOf" srcId="{953B503C-21EA-4F4C-B4C1-4C50F17A3D88}" destId="{20F8CF03-99FA-4FBD-855E-78752AE04E22}" srcOrd="3" destOrd="0" presId="urn:microsoft.com/office/officeart/2005/8/layout/cycle7"/>
    <dgm:cxn modelId="{1DBC2DB8-52BC-49D6-A5D3-5DCB3B96929F}" type="presParOf" srcId="{20F8CF03-99FA-4FBD-855E-78752AE04E22}" destId="{5F96FF82-7DB8-40BD-86C4-29B05E1670B0}" srcOrd="0" destOrd="0" presId="urn:microsoft.com/office/officeart/2005/8/layout/cycle7"/>
    <dgm:cxn modelId="{87C5D194-B99E-4C24-8E75-330C8E959F03}" type="presParOf" srcId="{953B503C-21EA-4F4C-B4C1-4C50F17A3D88}" destId="{EE80E8F2-BE11-4E74-8E27-3764DBC165F9}" srcOrd="4" destOrd="0" presId="urn:microsoft.com/office/officeart/2005/8/layout/cycle7"/>
    <dgm:cxn modelId="{6EBF3E95-FF14-4519-AAFB-5990E91AC264}" type="presParOf" srcId="{953B503C-21EA-4F4C-B4C1-4C50F17A3D88}" destId="{2C21F3CD-C21F-412F-B9BC-CD66CE7881BA}" srcOrd="5" destOrd="0" presId="urn:microsoft.com/office/officeart/2005/8/layout/cycle7"/>
    <dgm:cxn modelId="{7A59A9AE-C120-4255-8A9B-993096B51B27}" type="presParOf" srcId="{2C21F3CD-C21F-412F-B9BC-CD66CE7881BA}" destId="{97797D21-E019-4FA7-AD26-491993B540A5}" srcOrd="0" destOrd="0" presId="urn:microsoft.com/office/officeart/2005/8/layout/cycle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CAEEB2-D3C9-44F0-B7B2-530CBFB1B6D1}" type="doc">
      <dgm:prSet loTypeId="urn:microsoft.com/office/officeart/2005/8/layout/vList4#1" loCatId="list" qsTypeId="urn:microsoft.com/office/officeart/2005/8/quickstyle/simple3" qsCatId="simple" csTypeId="urn:microsoft.com/office/officeart/2005/8/colors/colorful3" csCatId="colorful" phldr="1"/>
      <dgm:spPr/>
      <dgm:t>
        <a:bodyPr/>
        <a:lstStyle/>
        <a:p>
          <a:endParaRPr lang="en-US"/>
        </a:p>
      </dgm:t>
    </dgm:pt>
    <dgm:pt modelId="{F1D20949-7745-4899-8AB2-238D79677AE8}">
      <dgm:prSet phldrT="[Text]" custT="1"/>
      <dgm:spPr>
        <a:xfrm>
          <a:off x="0" y="0"/>
          <a:ext cx="7619523" cy="1940633"/>
        </a:xfrm>
      </dgm:spPr>
      <dgm:t>
        <a:bodyPr/>
        <a:lstStyle/>
        <a:p>
          <a:r>
            <a:rPr lang="en-US" sz="2900">
              <a:latin typeface="Calibri" panose="020F0502020204030204" pitchFamily="34" charset="0"/>
              <a:ea typeface="+mn-ea"/>
              <a:cs typeface="+mn-cs"/>
            </a:rPr>
            <a:t>Pasal 1, Ayat 17: Standar nasional pendidikan adalah </a:t>
          </a:r>
          <a:r>
            <a:rPr lang="en-US" sz="3200" b="1">
              <a:latin typeface="Calibri" panose="020F0502020204030204" pitchFamily="34" charset="0"/>
              <a:ea typeface="+mn-ea"/>
              <a:cs typeface="+mn-cs"/>
            </a:rPr>
            <a:t>kriteria minimal</a:t>
          </a:r>
          <a:r>
            <a:rPr lang="en-US" sz="3200">
              <a:latin typeface="Calibri" panose="020F0502020204030204" pitchFamily="34" charset="0"/>
              <a:ea typeface="+mn-ea"/>
              <a:cs typeface="+mn-cs"/>
            </a:rPr>
            <a:t> </a:t>
          </a:r>
          <a:r>
            <a:rPr lang="en-US" sz="2900">
              <a:latin typeface="Calibri" panose="020F0502020204030204" pitchFamily="34" charset="0"/>
              <a:ea typeface="+mn-ea"/>
              <a:cs typeface="+mn-cs"/>
            </a:rPr>
            <a:t>tentang sistem pendidikan di seluruh wilayah hukum Negara Kesatuan Republik Indonesia</a:t>
          </a:r>
          <a:endParaRPr lang="en-US" sz="2900" dirty="0">
            <a:latin typeface="Calibri" panose="020F0502020204030204" pitchFamily="34" charset="0"/>
            <a:ea typeface="+mn-ea"/>
            <a:cs typeface="+mn-cs"/>
          </a:endParaRPr>
        </a:p>
      </dgm:t>
    </dgm:pt>
    <dgm:pt modelId="{F7F513E5-4E0E-4504-B189-D76CA8E517D4}" type="parTrans" cxnId="{9AD24F55-8706-467A-8045-9D6992D3034B}">
      <dgm:prSet/>
      <dgm:spPr/>
      <dgm:t>
        <a:bodyPr/>
        <a:lstStyle/>
        <a:p>
          <a:endParaRPr lang="en-US">
            <a:solidFill>
              <a:schemeClr val="tx1"/>
            </a:solidFill>
            <a:latin typeface="Calibri" panose="020F0502020204030204" pitchFamily="34" charset="0"/>
          </a:endParaRPr>
        </a:p>
      </dgm:t>
    </dgm:pt>
    <dgm:pt modelId="{B8325979-2494-4E71-B375-BEE9A33D6536}" type="sibTrans" cxnId="{9AD24F55-8706-467A-8045-9D6992D3034B}">
      <dgm:prSet/>
      <dgm:spPr/>
      <dgm:t>
        <a:bodyPr/>
        <a:lstStyle/>
        <a:p>
          <a:endParaRPr lang="en-US">
            <a:solidFill>
              <a:schemeClr val="tx1"/>
            </a:solidFill>
            <a:latin typeface="Calibri" panose="020F0502020204030204" pitchFamily="34" charset="0"/>
          </a:endParaRPr>
        </a:p>
      </dgm:t>
    </dgm:pt>
    <dgm:pt modelId="{B0430A5F-25BB-4A46-8E37-34B2E342BEB8}">
      <dgm:prSet phldrT="[Text]"/>
      <dgm:spPr>
        <a:xfrm>
          <a:off x="0" y="2134696"/>
          <a:ext cx="7619523" cy="1940633"/>
        </a:xfrm>
      </dgm:spPr>
      <dgm:t>
        <a:bodyPr/>
        <a:lstStyle/>
        <a:p>
          <a:r>
            <a:rPr lang="en-US">
              <a:latin typeface="Calibri" panose="020F0502020204030204" pitchFamily="34" charset="0"/>
              <a:ea typeface="+mn-ea"/>
              <a:cs typeface="+mn-cs"/>
            </a:rPr>
            <a:t>Pasal 1, Ayat 3 : Sistem pendidikan nasional adalah </a:t>
          </a:r>
          <a:r>
            <a:rPr lang="en-US" b="1">
              <a:latin typeface="Calibri" panose="020F0502020204030204" pitchFamily="34" charset="0"/>
              <a:ea typeface="+mn-ea"/>
              <a:cs typeface="+mn-cs"/>
            </a:rPr>
            <a:t>keseluruhan komponen</a:t>
          </a:r>
          <a:r>
            <a:rPr lang="en-US">
              <a:latin typeface="Calibri" panose="020F0502020204030204" pitchFamily="34" charset="0"/>
              <a:ea typeface="+mn-ea"/>
              <a:cs typeface="+mn-cs"/>
            </a:rPr>
            <a:t> pendidikan yang saling terkait secara terpadu untuk mencapai tujuan pendidikan nasional</a:t>
          </a:r>
          <a:endParaRPr lang="en-US" dirty="0">
            <a:latin typeface="Calibri" panose="020F0502020204030204" pitchFamily="34" charset="0"/>
            <a:ea typeface="+mn-ea"/>
            <a:cs typeface="+mn-cs"/>
          </a:endParaRPr>
        </a:p>
      </dgm:t>
    </dgm:pt>
    <dgm:pt modelId="{2835AB1E-3CAB-4895-96A5-50B8963BE956}" type="parTrans" cxnId="{8E066B52-A674-4D1D-B095-4740A45FD413}">
      <dgm:prSet/>
      <dgm:spPr/>
      <dgm:t>
        <a:bodyPr/>
        <a:lstStyle/>
        <a:p>
          <a:endParaRPr lang="en-US">
            <a:solidFill>
              <a:schemeClr val="tx1"/>
            </a:solidFill>
            <a:latin typeface="Calibri" panose="020F0502020204030204" pitchFamily="34" charset="0"/>
          </a:endParaRPr>
        </a:p>
      </dgm:t>
    </dgm:pt>
    <dgm:pt modelId="{93CAF222-3678-4BB0-9609-AAF15F3C9B9A}" type="sibTrans" cxnId="{8E066B52-A674-4D1D-B095-4740A45FD413}">
      <dgm:prSet/>
      <dgm:spPr/>
      <dgm:t>
        <a:bodyPr/>
        <a:lstStyle/>
        <a:p>
          <a:endParaRPr lang="en-US">
            <a:solidFill>
              <a:schemeClr val="tx1"/>
            </a:solidFill>
            <a:latin typeface="Calibri" panose="020F0502020204030204" pitchFamily="34" charset="0"/>
          </a:endParaRPr>
        </a:p>
      </dgm:t>
    </dgm:pt>
    <dgm:pt modelId="{425F8BA2-03AE-451A-817C-5AA71CC8E397}" type="pres">
      <dgm:prSet presAssocID="{A9CAEEB2-D3C9-44F0-B7B2-530CBFB1B6D1}" presName="linear" presStyleCnt="0">
        <dgm:presLayoutVars>
          <dgm:dir/>
          <dgm:resizeHandles val="exact"/>
        </dgm:presLayoutVars>
      </dgm:prSet>
      <dgm:spPr/>
    </dgm:pt>
    <dgm:pt modelId="{04714E43-075D-40C1-802E-6CF2695E4304}" type="pres">
      <dgm:prSet presAssocID="{F1D20949-7745-4899-8AB2-238D79677AE8}" presName="comp" presStyleCnt="0"/>
      <dgm:spPr/>
    </dgm:pt>
    <dgm:pt modelId="{44F23EF9-ABCE-4F3B-8AF3-FDDE758D7DD7}" type="pres">
      <dgm:prSet presAssocID="{F1D20949-7745-4899-8AB2-238D79677AE8}" presName="box" presStyleLbl="node1" presStyleIdx="0" presStyleCnt="2" custLinFactNeighborX="239"/>
      <dgm:spPr>
        <a:prstGeom prst="roundRect">
          <a:avLst>
            <a:gd name="adj" fmla="val 10000"/>
          </a:avLst>
        </a:prstGeom>
      </dgm:spPr>
    </dgm:pt>
    <dgm:pt modelId="{350596A6-E200-4BF9-85BF-D5054C3F398B}" type="pres">
      <dgm:prSet presAssocID="{F1D20949-7745-4899-8AB2-238D79677AE8}" presName="img" presStyleLbl="fgImgPlace1" presStyleIdx="0" presStyleCnt="2"/>
      <dgm:spPr>
        <a:xfrm>
          <a:off x="194063" y="194063"/>
          <a:ext cx="1523904" cy="15525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AC765383-085C-40AC-8458-D475B08D0DE8}" type="pres">
      <dgm:prSet presAssocID="{F1D20949-7745-4899-8AB2-238D79677AE8}" presName="text" presStyleLbl="node1" presStyleIdx="0" presStyleCnt="2">
        <dgm:presLayoutVars>
          <dgm:bulletEnabled val="1"/>
        </dgm:presLayoutVars>
      </dgm:prSet>
      <dgm:spPr/>
    </dgm:pt>
    <dgm:pt modelId="{5597D8B7-AD53-4244-AB60-49156E3BB22C}" type="pres">
      <dgm:prSet presAssocID="{B8325979-2494-4E71-B375-BEE9A33D6536}" presName="spacer" presStyleCnt="0"/>
      <dgm:spPr/>
    </dgm:pt>
    <dgm:pt modelId="{B27896B6-DCED-45AD-A81F-FD454A79E37A}" type="pres">
      <dgm:prSet presAssocID="{B0430A5F-25BB-4A46-8E37-34B2E342BEB8}" presName="comp" presStyleCnt="0"/>
      <dgm:spPr/>
    </dgm:pt>
    <dgm:pt modelId="{4BC05575-998F-4946-BC7A-9F56B5368406}" type="pres">
      <dgm:prSet presAssocID="{B0430A5F-25BB-4A46-8E37-34B2E342BEB8}" presName="box" presStyleLbl="node1" presStyleIdx="1" presStyleCnt="2"/>
      <dgm:spPr>
        <a:prstGeom prst="roundRect">
          <a:avLst>
            <a:gd name="adj" fmla="val 10000"/>
          </a:avLst>
        </a:prstGeom>
      </dgm:spPr>
    </dgm:pt>
    <dgm:pt modelId="{F01884C8-2644-493E-93A4-E13328D134AA}" type="pres">
      <dgm:prSet presAssocID="{B0430A5F-25BB-4A46-8E37-34B2E342BEB8}" presName="img" presStyleLbl="fgImgPlace1" presStyleIdx="1" presStyleCnt="2"/>
      <dgm:spPr>
        <a:xfrm>
          <a:off x="194063" y="2328759"/>
          <a:ext cx="1523904" cy="155250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10000" r="-10000"/>
          </a:stretch>
        </a:blipFill>
      </dgm:spPr>
    </dgm:pt>
    <dgm:pt modelId="{967F98BE-2296-4FCE-9FF5-90DBDF18E57F}" type="pres">
      <dgm:prSet presAssocID="{B0430A5F-25BB-4A46-8E37-34B2E342BEB8}" presName="text" presStyleLbl="node1" presStyleIdx="1" presStyleCnt="2">
        <dgm:presLayoutVars>
          <dgm:bulletEnabled val="1"/>
        </dgm:presLayoutVars>
      </dgm:prSet>
      <dgm:spPr/>
    </dgm:pt>
  </dgm:ptLst>
  <dgm:cxnLst>
    <dgm:cxn modelId="{F8F6900B-E35B-4E1D-939D-53B2B3DE47CC}" type="presOf" srcId="{B0430A5F-25BB-4A46-8E37-34B2E342BEB8}" destId="{967F98BE-2296-4FCE-9FF5-90DBDF18E57F}" srcOrd="1" destOrd="0" presId="urn:microsoft.com/office/officeart/2005/8/layout/vList4#1"/>
    <dgm:cxn modelId="{84ECA60F-93B2-49E2-A672-4A8ABB1FE837}" type="presOf" srcId="{F1D20949-7745-4899-8AB2-238D79677AE8}" destId="{44F23EF9-ABCE-4F3B-8AF3-FDDE758D7DD7}" srcOrd="0" destOrd="0" presId="urn:microsoft.com/office/officeart/2005/8/layout/vList4#1"/>
    <dgm:cxn modelId="{89E0E311-E5EC-49F2-A6A0-E7CA1D0A7683}" type="presOf" srcId="{B0430A5F-25BB-4A46-8E37-34B2E342BEB8}" destId="{4BC05575-998F-4946-BC7A-9F56B5368406}" srcOrd="0" destOrd="0" presId="urn:microsoft.com/office/officeart/2005/8/layout/vList4#1"/>
    <dgm:cxn modelId="{16E21521-D347-4EB4-AC61-CB8BD2567667}" type="presOf" srcId="{A9CAEEB2-D3C9-44F0-B7B2-530CBFB1B6D1}" destId="{425F8BA2-03AE-451A-817C-5AA71CC8E397}" srcOrd="0" destOrd="0" presId="urn:microsoft.com/office/officeart/2005/8/layout/vList4#1"/>
    <dgm:cxn modelId="{8E066B52-A674-4D1D-B095-4740A45FD413}" srcId="{A9CAEEB2-D3C9-44F0-B7B2-530CBFB1B6D1}" destId="{B0430A5F-25BB-4A46-8E37-34B2E342BEB8}" srcOrd="1" destOrd="0" parTransId="{2835AB1E-3CAB-4895-96A5-50B8963BE956}" sibTransId="{93CAF222-3678-4BB0-9609-AAF15F3C9B9A}"/>
    <dgm:cxn modelId="{9AD24F55-8706-467A-8045-9D6992D3034B}" srcId="{A9CAEEB2-D3C9-44F0-B7B2-530CBFB1B6D1}" destId="{F1D20949-7745-4899-8AB2-238D79677AE8}" srcOrd="0" destOrd="0" parTransId="{F7F513E5-4E0E-4504-B189-D76CA8E517D4}" sibTransId="{B8325979-2494-4E71-B375-BEE9A33D6536}"/>
    <dgm:cxn modelId="{A9964CD7-6248-4394-98B1-6C53D993A264}" type="presOf" srcId="{F1D20949-7745-4899-8AB2-238D79677AE8}" destId="{AC765383-085C-40AC-8458-D475B08D0DE8}" srcOrd="1" destOrd="0" presId="urn:microsoft.com/office/officeart/2005/8/layout/vList4#1"/>
    <dgm:cxn modelId="{9F0D7FD9-BA7D-407E-8807-244D34B00FE0}" type="presParOf" srcId="{425F8BA2-03AE-451A-817C-5AA71CC8E397}" destId="{04714E43-075D-40C1-802E-6CF2695E4304}" srcOrd="0" destOrd="0" presId="urn:microsoft.com/office/officeart/2005/8/layout/vList4#1"/>
    <dgm:cxn modelId="{C4549214-2676-4B0D-8D55-FBF7719FBD7A}" type="presParOf" srcId="{04714E43-075D-40C1-802E-6CF2695E4304}" destId="{44F23EF9-ABCE-4F3B-8AF3-FDDE758D7DD7}" srcOrd="0" destOrd="0" presId="urn:microsoft.com/office/officeart/2005/8/layout/vList4#1"/>
    <dgm:cxn modelId="{EA0FEA26-397E-4515-8C58-357BDB118931}" type="presParOf" srcId="{04714E43-075D-40C1-802E-6CF2695E4304}" destId="{350596A6-E200-4BF9-85BF-D5054C3F398B}" srcOrd="1" destOrd="0" presId="urn:microsoft.com/office/officeart/2005/8/layout/vList4#1"/>
    <dgm:cxn modelId="{D199A1D1-B361-4DD8-A96A-81B9C2A858EC}" type="presParOf" srcId="{04714E43-075D-40C1-802E-6CF2695E4304}" destId="{AC765383-085C-40AC-8458-D475B08D0DE8}" srcOrd="2" destOrd="0" presId="urn:microsoft.com/office/officeart/2005/8/layout/vList4#1"/>
    <dgm:cxn modelId="{07BFD840-D600-4F6A-A811-9F9A40A07B41}" type="presParOf" srcId="{425F8BA2-03AE-451A-817C-5AA71CC8E397}" destId="{5597D8B7-AD53-4244-AB60-49156E3BB22C}" srcOrd="1" destOrd="0" presId="urn:microsoft.com/office/officeart/2005/8/layout/vList4#1"/>
    <dgm:cxn modelId="{B636117C-A753-48AF-891D-0290B1973659}" type="presParOf" srcId="{425F8BA2-03AE-451A-817C-5AA71CC8E397}" destId="{B27896B6-DCED-45AD-A81F-FD454A79E37A}" srcOrd="2" destOrd="0" presId="urn:microsoft.com/office/officeart/2005/8/layout/vList4#1"/>
    <dgm:cxn modelId="{98100C3E-66A9-48B6-9CBE-826F0C9BBB1C}" type="presParOf" srcId="{B27896B6-DCED-45AD-A81F-FD454A79E37A}" destId="{4BC05575-998F-4946-BC7A-9F56B5368406}" srcOrd="0" destOrd="0" presId="urn:microsoft.com/office/officeart/2005/8/layout/vList4#1"/>
    <dgm:cxn modelId="{AAC45EC9-1DF1-491C-B197-919F6376C4F9}" type="presParOf" srcId="{B27896B6-DCED-45AD-A81F-FD454A79E37A}" destId="{F01884C8-2644-493E-93A4-E13328D134AA}" srcOrd="1" destOrd="0" presId="urn:microsoft.com/office/officeart/2005/8/layout/vList4#1"/>
    <dgm:cxn modelId="{FB6F98D1-DDC2-4F8E-8C10-24ACEA8B5C7C}" type="presParOf" srcId="{B27896B6-DCED-45AD-A81F-FD454A79E37A}" destId="{967F98BE-2296-4FCE-9FF5-90DBDF18E57F}"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62B68-C1D5-494B-A240-C3A13113DB32}">
      <dsp:nvSpPr>
        <dsp:cNvPr id="0" name=""/>
        <dsp:cNvSpPr/>
      </dsp:nvSpPr>
      <dsp:spPr>
        <a:xfrm>
          <a:off x="0" y="412628"/>
          <a:ext cx="11443447" cy="554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D83F7D2-9BE3-4B76-9EDA-0B3228861E0B}">
      <dsp:nvSpPr>
        <dsp:cNvPr id="0" name=""/>
        <dsp:cNvSpPr/>
      </dsp:nvSpPr>
      <dsp:spPr>
        <a:xfrm>
          <a:off x="572172" y="87908"/>
          <a:ext cx="8010412" cy="649440"/>
        </a:xfrm>
        <a:prstGeom prst="round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775" tIns="0" rIns="302775" bIns="0" numCol="1" spcCol="1270" anchor="ctr" anchorCtr="0">
          <a:noAutofit/>
        </a:bodyPr>
        <a:lstStyle/>
        <a:p>
          <a:pPr marL="0" lvl="0" indent="0" algn="l" defTabSz="1244600">
            <a:lnSpc>
              <a:spcPct val="90000"/>
            </a:lnSpc>
            <a:spcBef>
              <a:spcPct val="0"/>
            </a:spcBef>
            <a:spcAft>
              <a:spcPct val="35000"/>
            </a:spcAft>
            <a:buNone/>
          </a:pPr>
          <a:r>
            <a:rPr lang="en-US" sz="2800" b="1" kern="1200" dirty="0"/>
            <a:t>1. TUJUAN PENDIDIKAN NASIONAL</a:t>
          </a:r>
          <a:endParaRPr lang="id-ID" sz="2800" b="1" kern="1200" dirty="0"/>
        </a:p>
      </dsp:txBody>
      <dsp:txXfrm>
        <a:off x="603875" y="119611"/>
        <a:ext cx="7947006" cy="586034"/>
      </dsp:txXfrm>
    </dsp:sp>
    <dsp:sp modelId="{699BCCC3-1FBC-4E56-AFC2-2EBF31AB8C0F}">
      <dsp:nvSpPr>
        <dsp:cNvPr id="0" name=""/>
        <dsp:cNvSpPr/>
      </dsp:nvSpPr>
      <dsp:spPr>
        <a:xfrm>
          <a:off x="0" y="1410548"/>
          <a:ext cx="11443447" cy="554400"/>
        </a:xfrm>
        <a:prstGeom prst="rect">
          <a:avLst/>
        </a:prstGeom>
        <a:solidFill>
          <a:schemeClr val="lt1">
            <a:alpha val="90000"/>
            <a:hueOff val="0"/>
            <a:satOff val="0"/>
            <a:lumOff val="0"/>
            <a:alphaOff val="0"/>
          </a:schemeClr>
        </a:solidFill>
        <a:ln w="6350" cap="flat" cmpd="sng" algn="ctr">
          <a:solidFill>
            <a:schemeClr val="accent4">
              <a:hueOff val="-1116192"/>
              <a:satOff val="6725"/>
              <a:lumOff val="539"/>
              <a:alphaOff val="0"/>
            </a:schemeClr>
          </a:solidFill>
          <a:prstDash val="solid"/>
        </a:ln>
        <a:effectLst/>
      </dsp:spPr>
      <dsp:style>
        <a:lnRef idx="1">
          <a:scrgbClr r="0" g="0" b="0"/>
        </a:lnRef>
        <a:fillRef idx="1">
          <a:scrgbClr r="0" g="0" b="0"/>
        </a:fillRef>
        <a:effectRef idx="0">
          <a:scrgbClr r="0" g="0" b="0"/>
        </a:effectRef>
        <a:fontRef idx="minor"/>
      </dsp:style>
    </dsp:sp>
    <dsp:sp modelId="{C91170A8-CBE4-45F6-83BD-80BBC913939B}">
      <dsp:nvSpPr>
        <dsp:cNvPr id="0" name=""/>
        <dsp:cNvSpPr/>
      </dsp:nvSpPr>
      <dsp:spPr>
        <a:xfrm>
          <a:off x="572172" y="1085828"/>
          <a:ext cx="8010412" cy="649440"/>
        </a:xfrm>
        <a:prstGeom prst="roundRect">
          <a:avLst/>
        </a:prstGeom>
        <a:gradFill rotWithShape="0">
          <a:gsLst>
            <a:gs pos="0">
              <a:schemeClr val="accent4">
                <a:hueOff val="-1116192"/>
                <a:satOff val="6725"/>
                <a:lumOff val="539"/>
                <a:alphaOff val="0"/>
                <a:tint val="67000"/>
                <a:satMod val="105000"/>
                <a:lumMod val="110000"/>
              </a:schemeClr>
            </a:gs>
            <a:gs pos="50000">
              <a:schemeClr val="accent4">
                <a:hueOff val="-1116192"/>
                <a:satOff val="6725"/>
                <a:lumOff val="539"/>
                <a:alphaOff val="0"/>
                <a:tint val="73000"/>
                <a:satMod val="103000"/>
                <a:lumMod val="105000"/>
              </a:schemeClr>
            </a:gs>
            <a:gs pos="100000">
              <a:schemeClr val="accent4">
                <a:hueOff val="-1116192"/>
                <a:satOff val="6725"/>
                <a:lumOff val="539"/>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775" tIns="0" rIns="302775" bIns="0" numCol="1" spcCol="1270" anchor="ctr" anchorCtr="0">
          <a:noAutofit/>
        </a:bodyPr>
        <a:lstStyle/>
        <a:p>
          <a:pPr marL="0" lvl="0" indent="0" algn="l" defTabSz="1244600">
            <a:lnSpc>
              <a:spcPct val="90000"/>
            </a:lnSpc>
            <a:spcBef>
              <a:spcPct val="0"/>
            </a:spcBef>
            <a:spcAft>
              <a:spcPct val="35000"/>
            </a:spcAft>
            <a:buNone/>
          </a:pPr>
          <a:r>
            <a:rPr lang="en-US" sz="2800" b="1" kern="1200" dirty="0"/>
            <a:t>2. PENGERTIAN STANDAR</a:t>
          </a:r>
        </a:p>
      </dsp:txBody>
      <dsp:txXfrm>
        <a:off x="603875" y="1117531"/>
        <a:ext cx="7947006" cy="586034"/>
      </dsp:txXfrm>
    </dsp:sp>
    <dsp:sp modelId="{1CB54B41-C0C4-4682-B8B2-302B2523C6A2}">
      <dsp:nvSpPr>
        <dsp:cNvPr id="0" name=""/>
        <dsp:cNvSpPr/>
      </dsp:nvSpPr>
      <dsp:spPr>
        <a:xfrm>
          <a:off x="0" y="2408468"/>
          <a:ext cx="11443447" cy="554400"/>
        </a:xfrm>
        <a:prstGeom prst="rect">
          <a:avLst/>
        </a:prstGeom>
        <a:solidFill>
          <a:schemeClr val="lt1">
            <a:alpha val="90000"/>
            <a:hueOff val="0"/>
            <a:satOff val="0"/>
            <a:lumOff val="0"/>
            <a:alphaOff val="0"/>
          </a:schemeClr>
        </a:solidFill>
        <a:ln w="6350"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7A0C052D-6775-4E00-A982-CA928BBCF366}">
      <dsp:nvSpPr>
        <dsp:cNvPr id="0" name=""/>
        <dsp:cNvSpPr/>
      </dsp:nvSpPr>
      <dsp:spPr>
        <a:xfrm>
          <a:off x="572172" y="2083748"/>
          <a:ext cx="8010412" cy="649440"/>
        </a:xfrm>
        <a:prstGeom prst="roundRect">
          <a:avLst/>
        </a:prstGeom>
        <a:gradFill rotWithShape="0">
          <a:gsLst>
            <a:gs pos="0">
              <a:schemeClr val="accent4">
                <a:hueOff val="-2232385"/>
                <a:satOff val="13449"/>
                <a:lumOff val="1078"/>
                <a:alphaOff val="0"/>
                <a:tint val="67000"/>
                <a:satMod val="105000"/>
                <a:lumMod val="110000"/>
              </a:schemeClr>
            </a:gs>
            <a:gs pos="50000">
              <a:schemeClr val="accent4">
                <a:hueOff val="-2232385"/>
                <a:satOff val="13449"/>
                <a:lumOff val="1078"/>
                <a:alphaOff val="0"/>
                <a:tint val="73000"/>
                <a:satMod val="103000"/>
                <a:lumMod val="105000"/>
              </a:schemeClr>
            </a:gs>
            <a:gs pos="100000">
              <a:schemeClr val="accent4">
                <a:hueOff val="-2232385"/>
                <a:satOff val="13449"/>
                <a:lumOff val="107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775" tIns="0" rIns="302775" bIns="0" numCol="1" spcCol="1270" anchor="ctr" anchorCtr="0">
          <a:noAutofit/>
        </a:bodyPr>
        <a:lstStyle/>
        <a:p>
          <a:pPr marL="0" lvl="0" indent="0" algn="l" defTabSz="1244600">
            <a:lnSpc>
              <a:spcPct val="90000"/>
            </a:lnSpc>
            <a:spcBef>
              <a:spcPct val="0"/>
            </a:spcBef>
            <a:spcAft>
              <a:spcPct val="35000"/>
            </a:spcAft>
            <a:buNone/>
          </a:pPr>
          <a:r>
            <a:rPr lang="en-US" sz="2800" b="1" kern="1200" dirty="0"/>
            <a:t>3. PENDIDIKAN BERBASIS STANDAR</a:t>
          </a:r>
        </a:p>
      </dsp:txBody>
      <dsp:txXfrm>
        <a:off x="603875" y="2115451"/>
        <a:ext cx="7947006" cy="586034"/>
      </dsp:txXfrm>
    </dsp:sp>
    <dsp:sp modelId="{A8415F83-6043-4489-B8C7-F2B8F9D00207}">
      <dsp:nvSpPr>
        <dsp:cNvPr id="0" name=""/>
        <dsp:cNvSpPr/>
      </dsp:nvSpPr>
      <dsp:spPr>
        <a:xfrm>
          <a:off x="0" y="3406388"/>
          <a:ext cx="11443447" cy="554400"/>
        </a:xfrm>
        <a:prstGeom prst="rect">
          <a:avLst/>
        </a:prstGeom>
        <a:solidFill>
          <a:schemeClr val="lt1">
            <a:alpha val="90000"/>
            <a:hueOff val="0"/>
            <a:satOff val="0"/>
            <a:lumOff val="0"/>
            <a:alphaOff val="0"/>
          </a:schemeClr>
        </a:solidFill>
        <a:ln w="6350" cap="flat" cmpd="sng" algn="ctr">
          <a:solidFill>
            <a:schemeClr val="accent4">
              <a:hueOff val="-3348577"/>
              <a:satOff val="20174"/>
              <a:lumOff val="1617"/>
              <a:alphaOff val="0"/>
            </a:schemeClr>
          </a:solidFill>
          <a:prstDash val="solid"/>
        </a:ln>
        <a:effectLst/>
      </dsp:spPr>
      <dsp:style>
        <a:lnRef idx="1">
          <a:scrgbClr r="0" g="0" b="0"/>
        </a:lnRef>
        <a:fillRef idx="1">
          <a:scrgbClr r="0" g="0" b="0"/>
        </a:fillRef>
        <a:effectRef idx="0">
          <a:scrgbClr r="0" g="0" b="0"/>
        </a:effectRef>
        <a:fontRef idx="minor"/>
      </dsp:style>
    </dsp:sp>
    <dsp:sp modelId="{379889C9-4FA2-47D4-8648-F669C19C4AF9}">
      <dsp:nvSpPr>
        <dsp:cNvPr id="0" name=""/>
        <dsp:cNvSpPr/>
      </dsp:nvSpPr>
      <dsp:spPr>
        <a:xfrm>
          <a:off x="572172" y="3081668"/>
          <a:ext cx="8010412" cy="649440"/>
        </a:xfrm>
        <a:prstGeom prst="roundRect">
          <a:avLst/>
        </a:prstGeom>
        <a:gradFill rotWithShape="0">
          <a:gsLst>
            <a:gs pos="0">
              <a:schemeClr val="accent4">
                <a:hueOff val="-3348577"/>
                <a:satOff val="20174"/>
                <a:lumOff val="1617"/>
                <a:alphaOff val="0"/>
                <a:tint val="67000"/>
                <a:satMod val="105000"/>
                <a:lumMod val="110000"/>
              </a:schemeClr>
            </a:gs>
            <a:gs pos="50000">
              <a:schemeClr val="accent4">
                <a:hueOff val="-3348577"/>
                <a:satOff val="20174"/>
                <a:lumOff val="1617"/>
                <a:alphaOff val="0"/>
                <a:tint val="73000"/>
                <a:satMod val="103000"/>
                <a:lumMod val="105000"/>
              </a:schemeClr>
            </a:gs>
            <a:gs pos="100000">
              <a:schemeClr val="accent4">
                <a:hueOff val="-3348577"/>
                <a:satOff val="20174"/>
                <a:lumOff val="1617"/>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775" tIns="0" rIns="302775" bIns="0" numCol="1" spcCol="1270" anchor="ctr" anchorCtr="0">
          <a:noAutofit/>
        </a:bodyPr>
        <a:lstStyle/>
        <a:p>
          <a:pPr marL="0" lvl="0" indent="0" algn="l" defTabSz="1244600">
            <a:lnSpc>
              <a:spcPct val="90000"/>
            </a:lnSpc>
            <a:spcBef>
              <a:spcPct val="0"/>
            </a:spcBef>
            <a:spcAft>
              <a:spcPct val="35000"/>
            </a:spcAft>
            <a:buNone/>
          </a:pPr>
          <a:r>
            <a:rPr lang="en-US" sz="2800" b="1" kern="1200" dirty="0"/>
            <a:t>4. LANGKAH PENGEMBANGAN STANDAR</a:t>
          </a:r>
          <a:endParaRPr lang="id-ID" sz="2800" b="1" kern="1200" dirty="0"/>
        </a:p>
      </dsp:txBody>
      <dsp:txXfrm>
        <a:off x="603875" y="3113371"/>
        <a:ext cx="7947006" cy="586034"/>
      </dsp:txXfrm>
    </dsp:sp>
    <dsp:sp modelId="{10A75B36-63B8-41B5-89E9-E03691DAA481}">
      <dsp:nvSpPr>
        <dsp:cNvPr id="0" name=""/>
        <dsp:cNvSpPr/>
      </dsp:nvSpPr>
      <dsp:spPr>
        <a:xfrm>
          <a:off x="0" y="4404308"/>
          <a:ext cx="11443447" cy="554400"/>
        </a:xfrm>
        <a:prstGeom prst="rect">
          <a:avLst/>
        </a:prstGeom>
        <a:solidFill>
          <a:schemeClr val="lt1">
            <a:alpha val="90000"/>
            <a:hueOff val="0"/>
            <a:satOff val="0"/>
            <a:lumOff val="0"/>
            <a:alphaOff val="0"/>
          </a:schemeClr>
        </a:solidFill>
        <a:ln w="6350"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2D9F0366-9988-4EEB-A55B-F4DF777D2833}">
      <dsp:nvSpPr>
        <dsp:cNvPr id="0" name=""/>
        <dsp:cNvSpPr/>
      </dsp:nvSpPr>
      <dsp:spPr>
        <a:xfrm>
          <a:off x="572172" y="4079588"/>
          <a:ext cx="8010412" cy="649440"/>
        </a:xfrm>
        <a:prstGeom prst="roundRect">
          <a:avLst/>
        </a:prstGeom>
        <a:gradFill rotWithShape="0">
          <a:gsLst>
            <a:gs pos="0">
              <a:schemeClr val="accent4">
                <a:hueOff val="-4464770"/>
                <a:satOff val="26899"/>
                <a:lumOff val="2156"/>
                <a:alphaOff val="0"/>
                <a:tint val="67000"/>
                <a:satMod val="105000"/>
                <a:lumMod val="110000"/>
              </a:schemeClr>
            </a:gs>
            <a:gs pos="50000">
              <a:schemeClr val="accent4">
                <a:hueOff val="-4464770"/>
                <a:satOff val="26899"/>
                <a:lumOff val="2156"/>
                <a:alphaOff val="0"/>
                <a:tint val="73000"/>
                <a:satMod val="103000"/>
                <a:lumMod val="105000"/>
              </a:schemeClr>
            </a:gs>
            <a:gs pos="100000">
              <a:schemeClr val="accent4">
                <a:hueOff val="-4464770"/>
                <a:satOff val="26899"/>
                <a:lumOff val="2156"/>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775" tIns="0" rIns="302775" bIns="0" numCol="1" spcCol="1270" anchor="ctr" anchorCtr="0">
          <a:noAutofit/>
        </a:bodyPr>
        <a:lstStyle/>
        <a:p>
          <a:pPr marL="349250" lvl="0" indent="-349250" algn="l" defTabSz="1244600">
            <a:lnSpc>
              <a:spcPct val="90000"/>
            </a:lnSpc>
            <a:spcBef>
              <a:spcPct val="0"/>
            </a:spcBef>
            <a:spcAft>
              <a:spcPct val="35000"/>
            </a:spcAft>
            <a:buNone/>
            <a:tabLst/>
          </a:pPr>
          <a:r>
            <a:rPr lang="en-US" sz="2800" b="1" kern="1200" dirty="0"/>
            <a:t>5. STANDAR NASIONAL PENDIDIKAN TINGGI DAN AKREDITASI</a:t>
          </a:r>
        </a:p>
      </dsp:txBody>
      <dsp:txXfrm>
        <a:off x="603875" y="4111291"/>
        <a:ext cx="7947006"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AEC42-B8AD-4C3B-9A25-99B511D9DFBF}">
      <dsp:nvSpPr>
        <dsp:cNvPr id="0" name=""/>
        <dsp:cNvSpPr/>
      </dsp:nvSpPr>
      <dsp:spPr>
        <a:xfrm>
          <a:off x="0" y="284664"/>
          <a:ext cx="4698336" cy="8928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rtl="0">
            <a:lnSpc>
              <a:spcPct val="90000"/>
            </a:lnSpc>
            <a:spcBef>
              <a:spcPct val="0"/>
            </a:spcBef>
            <a:spcAft>
              <a:spcPct val="35000"/>
            </a:spcAft>
            <a:buNone/>
          </a:pPr>
          <a:r>
            <a:rPr lang="en-US" sz="3100" b="1" kern="1200" dirty="0" err="1"/>
            <a:t>Fungsi</a:t>
          </a:r>
          <a:endParaRPr lang="en-US" sz="3100" kern="1200" dirty="0"/>
        </a:p>
      </dsp:txBody>
      <dsp:txXfrm>
        <a:off x="0" y="284664"/>
        <a:ext cx="4698336" cy="892800"/>
      </dsp:txXfrm>
    </dsp:sp>
    <dsp:sp modelId="{91FD5723-625E-4481-B689-60E674AA3A34}">
      <dsp:nvSpPr>
        <dsp:cNvPr id="0" name=""/>
        <dsp:cNvSpPr/>
      </dsp:nvSpPr>
      <dsp:spPr>
        <a:xfrm>
          <a:off x="0" y="1177464"/>
          <a:ext cx="4698336" cy="3488895"/>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GB" sz="3100" kern="1200" dirty="0" err="1"/>
            <a:t>sebagai</a:t>
          </a:r>
          <a:r>
            <a:rPr lang="en-GB" sz="3100" kern="1200" dirty="0"/>
            <a:t> </a:t>
          </a:r>
          <a:r>
            <a:rPr lang="en-GB" sz="3100" kern="1200" dirty="0" err="1"/>
            <a:t>dasar</a:t>
          </a:r>
          <a:r>
            <a:rPr lang="en-GB" sz="3100" kern="1200" dirty="0"/>
            <a:t> </a:t>
          </a:r>
          <a:r>
            <a:rPr lang="en-GB" sz="3100" kern="1200" dirty="0" err="1"/>
            <a:t>dalam</a:t>
          </a:r>
          <a:r>
            <a:rPr lang="en-GB" sz="3100" kern="1200" dirty="0"/>
            <a:t> </a:t>
          </a:r>
          <a:r>
            <a:rPr lang="en-GB" sz="3100" b="1" kern="1200" dirty="0" err="1"/>
            <a:t>perencanaan</a:t>
          </a:r>
          <a:r>
            <a:rPr lang="en-GB" sz="3100" kern="1200" dirty="0"/>
            <a:t>, </a:t>
          </a:r>
          <a:r>
            <a:rPr lang="en-GB" sz="3100" b="1" kern="1200" dirty="0" err="1"/>
            <a:t>pelaksanaan</a:t>
          </a:r>
          <a:r>
            <a:rPr lang="en-GB" sz="3100" kern="1200" dirty="0"/>
            <a:t>, </a:t>
          </a:r>
          <a:r>
            <a:rPr lang="en-GB" sz="3100" kern="1200" dirty="0" err="1"/>
            <a:t>dan</a:t>
          </a:r>
          <a:r>
            <a:rPr lang="en-GB" sz="3100" kern="1200" dirty="0"/>
            <a:t> </a:t>
          </a:r>
          <a:r>
            <a:rPr lang="en-GB" sz="3100" b="1" kern="1200" dirty="0" err="1"/>
            <a:t>pengawasan</a:t>
          </a:r>
          <a:r>
            <a:rPr lang="en-GB" sz="3100" kern="1200" dirty="0"/>
            <a:t> </a:t>
          </a:r>
          <a:r>
            <a:rPr lang="en-GB" sz="3100" kern="1200" dirty="0" err="1"/>
            <a:t>pendidikan</a:t>
          </a:r>
          <a:r>
            <a:rPr lang="en-GB" sz="3100" kern="1200" dirty="0"/>
            <a:t> </a:t>
          </a:r>
          <a:r>
            <a:rPr lang="en-GB" sz="3100" kern="1200" dirty="0" err="1"/>
            <a:t>dalam</a:t>
          </a:r>
          <a:r>
            <a:rPr lang="en-GB" sz="3100" kern="1200" dirty="0"/>
            <a:t> </a:t>
          </a:r>
          <a:r>
            <a:rPr lang="en-GB" sz="3100" kern="1200" dirty="0" err="1"/>
            <a:t>rangka</a:t>
          </a:r>
          <a:r>
            <a:rPr lang="en-GB" sz="3100" kern="1200" dirty="0"/>
            <a:t> </a:t>
          </a:r>
          <a:r>
            <a:rPr lang="en-GB" sz="3100" kern="1200" dirty="0" err="1"/>
            <a:t>mewujudkan</a:t>
          </a:r>
          <a:r>
            <a:rPr lang="en-GB" sz="3100" kern="1200" dirty="0"/>
            <a:t> </a:t>
          </a:r>
          <a:r>
            <a:rPr lang="en-GB" sz="3100" b="1" kern="1200" dirty="0" err="1"/>
            <a:t>pendidikan</a:t>
          </a:r>
          <a:r>
            <a:rPr lang="en-GB" sz="3100" b="1" kern="1200" dirty="0"/>
            <a:t> </a:t>
          </a:r>
          <a:r>
            <a:rPr lang="en-GB" sz="3100" b="1" kern="1200" dirty="0" err="1"/>
            <a:t>nasional</a:t>
          </a:r>
          <a:r>
            <a:rPr lang="en-GB" sz="3100" b="1" kern="1200" dirty="0"/>
            <a:t> yang </a:t>
          </a:r>
          <a:r>
            <a:rPr lang="en-GB" sz="3100" b="1" kern="1200" dirty="0" err="1"/>
            <a:t>bermutu</a:t>
          </a:r>
          <a:endParaRPr lang="en-US" sz="3100" b="1" kern="1200" dirty="0"/>
        </a:p>
      </dsp:txBody>
      <dsp:txXfrm>
        <a:off x="0" y="1177464"/>
        <a:ext cx="4698336" cy="34888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453F1-AAA4-4356-9B96-EF6427435E00}">
      <dsp:nvSpPr>
        <dsp:cNvPr id="0" name=""/>
        <dsp:cNvSpPr/>
      </dsp:nvSpPr>
      <dsp:spPr>
        <a:xfrm>
          <a:off x="0" y="91242"/>
          <a:ext cx="4572000" cy="8928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rtl="0">
            <a:lnSpc>
              <a:spcPct val="90000"/>
            </a:lnSpc>
            <a:spcBef>
              <a:spcPct val="0"/>
            </a:spcBef>
            <a:spcAft>
              <a:spcPct val="35000"/>
            </a:spcAft>
            <a:buNone/>
          </a:pPr>
          <a:r>
            <a:rPr lang="en-US" sz="3100" b="1" kern="1200"/>
            <a:t>Tujuan</a:t>
          </a:r>
          <a:endParaRPr lang="en-US" sz="3100" kern="1200"/>
        </a:p>
      </dsp:txBody>
      <dsp:txXfrm>
        <a:off x="0" y="91242"/>
        <a:ext cx="4572000" cy="892800"/>
      </dsp:txXfrm>
    </dsp:sp>
    <dsp:sp modelId="{9EB9A307-4447-415A-A686-6E9475325FB1}">
      <dsp:nvSpPr>
        <dsp:cNvPr id="0" name=""/>
        <dsp:cNvSpPr/>
      </dsp:nvSpPr>
      <dsp:spPr>
        <a:xfrm>
          <a:off x="0" y="984042"/>
          <a:ext cx="4572000" cy="391437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b="1" kern="1200" dirty="0" err="1"/>
            <a:t>menjamin</a:t>
          </a:r>
          <a:r>
            <a:rPr lang="en-US" sz="3100" b="1" kern="1200" dirty="0"/>
            <a:t> </a:t>
          </a:r>
          <a:r>
            <a:rPr lang="en-US" sz="3100" b="1" kern="1200" dirty="0" err="1"/>
            <a:t>mutu</a:t>
          </a:r>
          <a:r>
            <a:rPr lang="en-US" sz="3100" b="1" kern="1200" dirty="0"/>
            <a:t> </a:t>
          </a:r>
          <a:r>
            <a:rPr lang="en-US" sz="3100" b="1" kern="1200" dirty="0" err="1"/>
            <a:t>pendidikan</a:t>
          </a:r>
          <a:r>
            <a:rPr lang="en-US" sz="3100" b="1" kern="1200" dirty="0"/>
            <a:t> </a:t>
          </a:r>
          <a:r>
            <a:rPr lang="en-US" sz="3100" b="1" kern="1200" dirty="0" err="1"/>
            <a:t>nasional</a:t>
          </a:r>
          <a:r>
            <a:rPr lang="en-US" sz="3100" kern="1200" dirty="0"/>
            <a:t> </a:t>
          </a:r>
          <a:r>
            <a:rPr lang="en-US" sz="3100" kern="1200" dirty="0" err="1"/>
            <a:t>dalam</a:t>
          </a:r>
          <a:r>
            <a:rPr lang="en-US" sz="3100" kern="1200" dirty="0"/>
            <a:t> </a:t>
          </a:r>
          <a:r>
            <a:rPr lang="en-US" sz="3100" kern="1200" dirty="0" err="1"/>
            <a:t>rangka</a:t>
          </a:r>
          <a:r>
            <a:rPr lang="en-US" sz="3100" kern="1200" dirty="0"/>
            <a:t> </a:t>
          </a:r>
          <a:r>
            <a:rPr lang="en-US" sz="3100" kern="1200" dirty="0" err="1"/>
            <a:t>mencerdaskan</a:t>
          </a:r>
          <a:r>
            <a:rPr lang="en-US" sz="3100" kern="1200" dirty="0"/>
            <a:t> </a:t>
          </a:r>
          <a:r>
            <a:rPr lang="en-US" sz="3100" kern="1200" dirty="0" err="1"/>
            <a:t>kehidupan</a:t>
          </a:r>
          <a:r>
            <a:rPr lang="en-US" sz="3100" kern="1200" dirty="0"/>
            <a:t> </a:t>
          </a:r>
          <a:r>
            <a:rPr lang="en-US" sz="3100" kern="1200" dirty="0" err="1"/>
            <a:t>bangsa</a:t>
          </a:r>
          <a:r>
            <a:rPr lang="en-US" sz="3100" kern="1200" dirty="0"/>
            <a:t> </a:t>
          </a:r>
          <a:r>
            <a:rPr lang="en-US" sz="3100" kern="1200" dirty="0" err="1"/>
            <a:t>dan</a:t>
          </a:r>
          <a:r>
            <a:rPr lang="en-US" sz="3100" kern="1200" dirty="0"/>
            <a:t> </a:t>
          </a:r>
          <a:r>
            <a:rPr lang="en-US" sz="3100" kern="1200" dirty="0" err="1"/>
            <a:t>membentuk</a:t>
          </a:r>
          <a:r>
            <a:rPr lang="en-US" sz="3100" kern="1200" dirty="0"/>
            <a:t> </a:t>
          </a:r>
          <a:r>
            <a:rPr lang="en-US" sz="3100" kern="1200" dirty="0" err="1"/>
            <a:t>watak</a:t>
          </a:r>
          <a:r>
            <a:rPr lang="en-US" sz="3100" kern="1200" dirty="0"/>
            <a:t> </a:t>
          </a:r>
          <a:r>
            <a:rPr lang="en-US" sz="3100" kern="1200" dirty="0" err="1"/>
            <a:t>serta</a:t>
          </a:r>
          <a:r>
            <a:rPr lang="en-US" sz="3100" kern="1200" dirty="0"/>
            <a:t> </a:t>
          </a:r>
          <a:r>
            <a:rPr lang="en-US" sz="3100" kern="1200" dirty="0" err="1"/>
            <a:t>peradaban</a:t>
          </a:r>
          <a:r>
            <a:rPr lang="en-US" sz="3100" kern="1200" dirty="0"/>
            <a:t> </a:t>
          </a:r>
          <a:r>
            <a:rPr lang="en-US" sz="3100" kern="1200" dirty="0" err="1"/>
            <a:t>bangsa</a:t>
          </a:r>
          <a:r>
            <a:rPr lang="en-US" sz="3100" kern="1200" dirty="0"/>
            <a:t> yang </a:t>
          </a:r>
          <a:r>
            <a:rPr lang="en-US" sz="3100" kern="1200" dirty="0" err="1"/>
            <a:t>bermartabat</a:t>
          </a:r>
          <a:r>
            <a:rPr lang="en-US" sz="3100" kern="1200" dirty="0"/>
            <a:t>.</a:t>
          </a:r>
        </a:p>
      </dsp:txBody>
      <dsp:txXfrm>
        <a:off x="0" y="984042"/>
        <a:ext cx="4572000" cy="39143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C984-24C8-4988-A7F6-B4D1A7140446}">
      <dsp:nvSpPr>
        <dsp:cNvPr id="0" name=""/>
        <dsp:cNvSpPr/>
      </dsp:nvSpPr>
      <dsp:spPr>
        <a:xfrm>
          <a:off x="423542" y="1109591"/>
          <a:ext cx="2585086" cy="213215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ctr" defTabSz="1778000">
            <a:lnSpc>
              <a:spcPct val="90000"/>
            </a:lnSpc>
            <a:spcBef>
              <a:spcPct val="0"/>
            </a:spcBef>
            <a:spcAft>
              <a:spcPct val="15000"/>
            </a:spcAft>
            <a:buChar char="•"/>
          </a:pPr>
          <a:r>
            <a:rPr lang="en-US" sz="4000" kern="1200" dirty="0"/>
            <a:t>SKL</a:t>
          </a:r>
          <a:endParaRPr lang="id-ID" sz="4000" kern="1200" dirty="0"/>
        </a:p>
      </dsp:txBody>
      <dsp:txXfrm>
        <a:off x="472609" y="1158658"/>
        <a:ext cx="2486952" cy="1577131"/>
      </dsp:txXfrm>
    </dsp:sp>
    <dsp:sp modelId="{4DC659E9-2170-4DAB-BFFA-52D8D04107D4}">
      <dsp:nvSpPr>
        <dsp:cNvPr id="0" name=""/>
        <dsp:cNvSpPr/>
      </dsp:nvSpPr>
      <dsp:spPr>
        <a:xfrm>
          <a:off x="1846782" y="1511413"/>
          <a:ext cx="3007450" cy="3007450"/>
        </a:xfrm>
        <a:prstGeom prst="leftCircularArrow">
          <a:avLst>
            <a:gd name="adj1" fmla="val 3671"/>
            <a:gd name="adj2" fmla="val 457399"/>
            <a:gd name="adj3" fmla="val 2232910"/>
            <a:gd name="adj4" fmla="val 9024489"/>
            <a:gd name="adj5" fmla="val 4283"/>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1D4FBD3-B839-42BB-AD3A-4CF9479A60D1}">
      <dsp:nvSpPr>
        <dsp:cNvPr id="0" name=""/>
        <dsp:cNvSpPr/>
      </dsp:nvSpPr>
      <dsp:spPr>
        <a:xfrm>
          <a:off x="998006" y="2784856"/>
          <a:ext cx="2297854" cy="913780"/>
        </a:xfrm>
        <a:prstGeom prst="roundRect">
          <a:avLst>
            <a:gd name="adj" fmla="val 10000"/>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Output</a:t>
          </a:r>
          <a:endParaRPr lang="id-ID" sz="5200" kern="1200" dirty="0"/>
        </a:p>
      </dsp:txBody>
      <dsp:txXfrm>
        <a:off x="1024770" y="2811620"/>
        <a:ext cx="2244326" cy="860252"/>
      </dsp:txXfrm>
    </dsp:sp>
    <dsp:sp modelId="{4D65A0DD-A329-4F41-AD18-4D8093BD1360}">
      <dsp:nvSpPr>
        <dsp:cNvPr id="0" name=""/>
        <dsp:cNvSpPr/>
      </dsp:nvSpPr>
      <dsp:spPr>
        <a:xfrm>
          <a:off x="3821640" y="1109591"/>
          <a:ext cx="2585086" cy="213215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Isi</a:t>
          </a:r>
          <a:endParaRPr lang="id-ID" sz="2300" kern="1200" dirty="0"/>
        </a:p>
        <a:p>
          <a:pPr marL="228600" lvl="1" indent="-228600" algn="l" defTabSz="1022350">
            <a:lnSpc>
              <a:spcPct val="90000"/>
            </a:lnSpc>
            <a:spcBef>
              <a:spcPct val="0"/>
            </a:spcBef>
            <a:spcAft>
              <a:spcPct val="15000"/>
            </a:spcAft>
            <a:buChar char="•"/>
          </a:pPr>
          <a:r>
            <a:rPr lang="en-US" sz="2300" kern="1200" dirty="0"/>
            <a:t>Proses</a:t>
          </a:r>
          <a:endParaRPr lang="id-ID" sz="2300" kern="1200" dirty="0"/>
        </a:p>
        <a:p>
          <a:pPr marL="228600" lvl="1" indent="-228600" algn="l" defTabSz="1022350">
            <a:lnSpc>
              <a:spcPct val="90000"/>
            </a:lnSpc>
            <a:spcBef>
              <a:spcPct val="0"/>
            </a:spcBef>
            <a:spcAft>
              <a:spcPct val="15000"/>
            </a:spcAft>
            <a:buChar char="•"/>
          </a:pPr>
          <a:r>
            <a:rPr lang="en-US" sz="2300" kern="1200" dirty="0" err="1"/>
            <a:t>Penilaian</a:t>
          </a:r>
          <a:endParaRPr lang="id-ID" sz="2300" kern="1200" dirty="0"/>
        </a:p>
      </dsp:txBody>
      <dsp:txXfrm>
        <a:off x="3870707" y="1615548"/>
        <a:ext cx="2486952" cy="1577131"/>
      </dsp:txXfrm>
    </dsp:sp>
    <dsp:sp modelId="{60C5F912-AF6B-448A-8C3B-F864B2BAECD8}">
      <dsp:nvSpPr>
        <dsp:cNvPr id="0" name=""/>
        <dsp:cNvSpPr/>
      </dsp:nvSpPr>
      <dsp:spPr>
        <a:xfrm>
          <a:off x="5223338" y="-251125"/>
          <a:ext cx="3337767" cy="3337767"/>
        </a:xfrm>
        <a:prstGeom prst="circularArrow">
          <a:avLst>
            <a:gd name="adj1" fmla="val 3308"/>
            <a:gd name="adj2" fmla="val 408578"/>
            <a:gd name="adj3" fmla="val 19415911"/>
            <a:gd name="adj4" fmla="val 12575511"/>
            <a:gd name="adj5" fmla="val 3859"/>
          </a:avLst>
        </a:prstGeom>
        <a:gradFill rotWithShape="0">
          <a:gsLst>
            <a:gs pos="0">
              <a:schemeClr val="accent4">
                <a:hueOff val="-4464770"/>
                <a:satOff val="26899"/>
                <a:lumOff val="2156"/>
                <a:alphaOff val="0"/>
                <a:tint val="67000"/>
                <a:satMod val="105000"/>
                <a:lumMod val="110000"/>
              </a:schemeClr>
            </a:gs>
            <a:gs pos="50000">
              <a:schemeClr val="accent4">
                <a:hueOff val="-4464770"/>
                <a:satOff val="26899"/>
                <a:lumOff val="2156"/>
                <a:alphaOff val="0"/>
                <a:tint val="73000"/>
                <a:satMod val="103000"/>
                <a:lumMod val="105000"/>
              </a:schemeClr>
            </a:gs>
            <a:gs pos="100000">
              <a:schemeClr val="accent4">
                <a:hueOff val="-4464770"/>
                <a:satOff val="26899"/>
                <a:lumOff val="2156"/>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4B5BA98-2FBD-4132-890C-98EFA8A45541}">
      <dsp:nvSpPr>
        <dsp:cNvPr id="0" name=""/>
        <dsp:cNvSpPr/>
      </dsp:nvSpPr>
      <dsp:spPr>
        <a:xfrm>
          <a:off x="4396104" y="652700"/>
          <a:ext cx="2297854" cy="913780"/>
        </a:xfrm>
        <a:prstGeom prst="roundRect">
          <a:avLst>
            <a:gd name="adj" fmla="val 10000"/>
          </a:avLst>
        </a:prstGeom>
        <a:gradFill rotWithShape="0">
          <a:gsLst>
            <a:gs pos="0">
              <a:schemeClr val="accent4">
                <a:hueOff val="-2232385"/>
                <a:satOff val="13449"/>
                <a:lumOff val="1078"/>
                <a:alphaOff val="0"/>
                <a:tint val="67000"/>
                <a:satMod val="105000"/>
                <a:lumMod val="110000"/>
              </a:schemeClr>
            </a:gs>
            <a:gs pos="50000">
              <a:schemeClr val="accent4">
                <a:hueOff val="-2232385"/>
                <a:satOff val="13449"/>
                <a:lumOff val="1078"/>
                <a:alphaOff val="0"/>
                <a:tint val="73000"/>
                <a:satMod val="103000"/>
                <a:lumMod val="105000"/>
              </a:schemeClr>
            </a:gs>
            <a:gs pos="100000">
              <a:schemeClr val="accent4">
                <a:hueOff val="-2232385"/>
                <a:satOff val="13449"/>
                <a:lumOff val="107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Proses</a:t>
          </a:r>
          <a:endParaRPr lang="id-ID" sz="5200" kern="1200" dirty="0"/>
        </a:p>
      </dsp:txBody>
      <dsp:txXfrm>
        <a:off x="4422868" y="679464"/>
        <a:ext cx="2244326" cy="860252"/>
      </dsp:txXfrm>
    </dsp:sp>
    <dsp:sp modelId="{522DFAA5-50FE-480F-A855-A633D9D6EF43}">
      <dsp:nvSpPr>
        <dsp:cNvPr id="0" name=""/>
        <dsp:cNvSpPr/>
      </dsp:nvSpPr>
      <dsp:spPr>
        <a:xfrm>
          <a:off x="7219739" y="1109591"/>
          <a:ext cx="2585086" cy="213215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PTK</a:t>
          </a:r>
          <a:endParaRPr lang="id-ID" sz="2300" kern="1200" dirty="0"/>
        </a:p>
        <a:p>
          <a:pPr marL="228600" lvl="1" indent="-228600" algn="l" defTabSz="1022350">
            <a:lnSpc>
              <a:spcPct val="90000"/>
            </a:lnSpc>
            <a:spcBef>
              <a:spcPct val="0"/>
            </a:spcBef>
            <a:spcAft>
              <a:spcPct val="15000"/>
            </a:spcAft>
            <a:buChar char="•"/>
          </a:pPr>
          <a:r>
            <a:rPr lang="en-US" sz="2300" kern="1200" dirty="0" err="1"/>
            <a:t>Sarpras</a:t>
          </a:r>
          <a:endParaRPr lang="id-ID" sz="2300" kern="1200" dirty="0"/>
        </a:p>
        <a:p>
          <a:pPr marL="228600" lvl="1" indent="-228600" algn="l" defTabSz="1022350">
            <a:lnSpc>
              <a:spcPct val="90000"/>
            </a:lnSpc>
            <a:spcBef>
              <a:spcPct val="0"/>
            </a:spcBef>
            <a:spcAft>
              <a:spcPct val="15000"/>
            </a:spcAft>
            <a:buChar char="•"/>
          </a:pPr>
          <a:r>
            <a:rPr lang="en-US" sz="2300" kern="1200" dirty="0" err="1"/>
            <a:t>Pengelolaan</a:t>
          </a:r>
          <a:endParaRPr lang="id-ID" sz="2300" kern="1200" dirty="0"/>
        </a:p>
        <a:p>
          <a:pPr marL="228600" lvl="1" indent="-228600" algn="l" defTabSz="1022350">
            <a:lnSpc>
              <a:spcPct val="90000"/>
            </a:lnSpc>
            <a:spcBef>
              <a:spcPct val="0"/>
            </a:spcBef>
            <a:spcAft>
              <a:spcPct val="15000"/>
            </a:spcAft>
            <a:buChar char="•"/>
          </a:pPr>
          <a:r>
            <a:rPr lang="en-US" sz="2300" kern="1200" dirty="0" err="1"/>
            <a:t>Pembiayaan</a:t>
          </a:r>
          <a:endParaRPr lang="id-ID" sz="2300" kern="1200" dirty="0"/>
        </a:p>
      </dsp:txBody>
      <dsp:txXfrm>
        <a:off x="7268806" y="1158658"/>
        <a:ext cx="2486952" cy="1577131"/>
      </dsp:txXfrm>
    </dsp:sp>
    <dsp:sp modelId="{2AD96B6D-4A90-4008-BB56-D4BA35262B36}">
      <dsp:nvSpPr>
        <dsp:cNvPr id="0" name=""/>
        <dsp:cNvSpPr/>
      </dsp:nvSpPr>
      <dsp:spPr>
        <a:xfrm>
          <a:off x="7794202" y="2784856"/>
          <a:ext cx="2297854" cy="913780"/>
        </a:xfrm>
        <a:prstGeom prst="roundRect">
          <a:avLst>
            <a:gd name="adj" fmla="val 10000"/>
          </a:avLst>
        </a:prstGeom>
        <a:gradFill rotWithShape="0">
          <a:gsLst>
            <a:gs pos="0">
              <a:schemeClr val="accent4">
                <a:hueOff val="-4464770"/>
                <a:satOff val="26899"/>
                <a:lumOff val="2156"/>
                <a:alphaOff val="0"/>
                <a:tint val="67000"/>
                <a:satMod val="105000"/>
                <a:lumMod val="110000"/>
              </a:schemeClr>
            </a:gs>
            <a:gs pos="50000">
              <a:schemeClr val="accent4">
                <a:hueOff val="-4464770"/>
                <a:satOff val="26899"/>
                <a:lumOff val="2156"/>
                <a:alphaOff val="0"/>
                <a:tint val="73000"/>
                <a:satMod val="103000"/>
                <a:lumMod val="105000"/>
              </a:schemeClr>
            </a:gs>
            <a:gs pos="100000">
              <a:schemeClr val="accent4">
                <a:hueOff val="-4464770"/>
                <a:satOff val="26899"/>
                <a:lumOff val="2156"/>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Input</a:t>
          </a:r>
          <a:endParaRPr lang="id-ID" sz="5200" kern="1200" dirty="0"/>
        </a:p>
      </dsp:txBody>
      <dsp:txXfrm>
        <a:off x="7820966" y="2811620"/>
        <a:ext cx="2244326" cy="8602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8C341-C6A3-4F55-80EA-06778F9FFAD9}">
      <dsp:nvSpPr>
        <dsp:cNvPr id="0" name=""/>
        <dsp:cNvSpPr/>
      </dsp:nvSpPr>
      <dsp:spPr>
        <a:xfrm>
          <a:off x="0" y="0"/>
          <a:ext cx="8967627" cy="225983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d-ID" sz="3200" kern="1200">
              <a:latin typeface="Calibri" panose="020F0502020204030204" pitchFamily="34" charset="0"/>
              <a:cs typeface="Rockwell"/>
            </a:rPr>
            <a:t>Dalam rangka pengembangan, pemantauan dan pelaporan pencapaian standar nasional pendidikan, dengan PP ini dibentuk </a:t>
          </a:r>
          <a:r>
            <a:rPr lang="id-ID" sz="3200" b="1" kern="1200">
              <a:latin typeface="Calibri" panose="020F0502020204030204" pitchFamily="34" charset="0"/>
              <a:cs typeface="Rockwell"/>
            </a:rPr>
            <a:t>Badan Standar Nasional Pendidikan (BSNP)</a:t>
          </a:r>
          <a:endParaRPr lang="en-US" sz="6600" kern="1200" dirty="0">
            <a:latin typeface="Calibri" panose="020F0502020204030204" pitchFamily="34" charset="0"/>
          </a:endParaRPr>
        </a:p>
      </dsp:txBody>
      <dsp:txXfrm>
        <a:off x="2019508" y="0"/>
        <a:ext cx="6948118" cy="2259834"/>
      </dsp:txXfrm>
    </dsp:sp>
    <dsp:sp modelId="{53053A28-7F3A-4C2F-B277-569BDCCDAFFC}">
      <dsp:nvSpPr>
        <dsp:cNvPr id="0" name=""/>
        <dsp:cNvSpPr/>
      </dsp:nvSpPr>
      <dsp:spPr>
        <a:xfrm>
          <a:off x="225983" y="225983"/>
          <a:ext cx="1793525" cy="1807867"/>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765502D-57B9-44F3-BEB2-23F29B96DD40}">
      <dsp:nvSpPr>
        <dsp:cNvPr id="0" name=""/>
        <dsp:cNvSpPr/>
      </dsp:nvSpPr>
      <dsp:spPr>
        <a:xfrm>
          <a:off x="0" y="2485817"/>
          <a:ext cx="8967627" cy="225983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BSNP adalah badan </a:t>
          </a:r>
          <a:r>
            <a:rPr lang="en-US" sz="2900" b="1" kern="1200"/>
            <a:t>mandiri</a:t>
          </a:r>
          <a:r>
            <a:rPr lang="en-US" sz="2900" kern="1200"/>
            <a:t> dan </a:t>
          </a:r>
          <a:r>
            <a:rPr lang="en-US" sz="2900" b="1" kern="1200"/>
            <a:t>independen</a:t>
          </a:r>
          <a:r>
            <a:rPr lang="en-US" sz="2900" kern="1200"/>
            <a:t> yang bertugas mengembangkan, memantau pelaksanaan, dan mengevaluasi Standar Nasional Pendidikan. – PP 32/2013 Pasal 1 (29)</a:t>
          </a:r>
          <a:endParaRPr lang="en-US" sz="2900" kern="1200" dirty="0"/>
        </a:p>
      </dsp:txBody>
      <dsp:txXfrm>
        <a:off x="2019508" y="2485817"/>
        <a:ext cx="6948118" cy="2259834"/>
      </dsp:txXfrm>
    </dsp:sp>
    <dsp:sp modelId="{42B8A715-674E-40EB-A01F-A26C46CB37F6}">
      <dsp:nvSpPr>
        <dsp:cNvPr id="0" name=""/>
        <dsp:cNvSpPr/>
      </dsp:nvSpPr>
      <dsp:spPr>
        <a:xfrm>
          <a:off x="225983" y="2711801"/>
          <a:ext cx="1793525" cy="18078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E94C0-5C54-41DB-86E0-730052FD6F08}">
      <dsp:nvSpPr>
        <dsp:cNvPr id="0" name=""/>
        <dsp:cNvSpPr/>
      </dsp:nvSpPr>
      <dsp:spPr>
        <a:xfrm>
          <a:off x="0" y="5927513"/>
          <a:ext cx="12052300"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DE844-0E4B-4EAB-A837-8214B72380BB}">
      <dsp:nvSpPr>
        <dsp:cNvPr id="0" name=""/>
        <dsp:cNvSpPr/>
      </dsp:nvSpPr>
      <dsp:spPr>
        <a:xfrm>
          <a:off x="0" y="4390113"/>
          <a:ext cx="12052300"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5CEA93-BD86-41F1-8A5F-8E326CA08766}">
      <dsp:nvSpPr>
        <dsp:cNvPr id="0" name=""/>
        <dsp:cNvSpPr/>
      </dsp:nvSpPr>
      <dsp:spPr>
        <a:xfrm>
          <a:off x="0" y="2852713"/>
          <a:ext cx="12052300"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5E729-B3E0-45DA-89E6-02C2F6B1ABCC}">
      <dsp:nvSpPr>
        <dsp:cNvPr id="0" name=""/>
        <dsp:cNvSpPr/>
      </dsp:nvSpPr>
      <dsp:spPr>
        <a:xfrm>
          <a:off x="0" y="1393302"/>
          <a:ext cx="12052300"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6EE12-A8B2-4164-8A89-69BD28216986}">
      <dsp:nvSpPr>
        <dsp:cNvPr id="0" name=""/>
        <dsp:cNvSpPr/>
      </dsp:nvSpPr>
      <dsp:spPr>
        <a:xfrm>
          <a:off x="3133597" y="306923"/>
          <a:ext cx="8918702" cy="78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err="1"/>
            <a:t>Standar</a:t>
          </a:r>
          <a:r>
            <a:rPr lang="en-US" sz="2800" kern="1200" dirty="0"/>
            <a:t> </a:t>
          </a:r>
          <a:r>
            <a:rPr lang="en-US" sz="2800" kern="1200" dirty="0" err="1"/>
            <a:t>disusun</a:t>
          </a:r>
          <a:r>
            <a:rPr lang="en-US" sz="2800" kern="1200" dirty="0"/>
            <a:t> </a:t>
          </a:r>
          <a:r>
            <a:rPr lang="en-US" sz="2800" kern="1200" dirty="0" err="1"/>
            <a:t>atas</a:t>
          </a:r>
          <a:r>
            <a:rPr lang="en-US" sz="2800" kern="1200" dirty="0"/>
            <a:t> </a:t>
          </a:r>
          <a:r>
            <a:rPr lang="en-US" sz="2800" kern="1200" dirty="0" err="1"/>
            <a:t>dasar</a:t>
          </a:r>
          <a:r>
            <a:rPr lang="en-US" sz="2800" kern="1200" dirty="0"/>
            <a:t> </a:t>
          </a:r>
          <a:r>
            <a:rPr lang="en-US" sz="2800" kern="1200" dirty="0" err="1"/>
            <a:t>kebutuhan</a:t>
          </a:r>
          <a:r>
            <a:rPr lang="en-US" sz="2800" kern="1200" dirty="0"/>
            <a:t> </a:t>
          </a:r>
          <a:r>
            <a:rPr lang="en-US" sz="2800" kern="1200" dirty="0" err="1"/>
            <a:t>dan</a:t>
          </a:r>
          <a:r>
            <a:rPr lang="en-US" sz="2800" kern="1200" dirty="0"/>
            <a:t> </a:t>
          </a:r>
          <a:r>
            <a:rPr lang="en-US" sz="2800" kern="1200" dirty="0" err="1"/>
            <a:t>kemanfaatan</a:t>
          </a:r>
          <a:endParaRPr lang="en-US" sz="2800" kern="1200" dirty="0"/>
        </a:p>
      </dsp:txBody>
      <dsp:txXfrm>
        <a:off x="3133597" y="306923"/>
        <a:ext cx="8918702" cy="782842"/>
      </dsp:txXfrm>
    </dsp:sp>
    <dsp:sp modelId="{EED2407D-F2EC-48D3-B864-50AF418DD663}">
      <dsp:nvSpPr>
        <dsp:cNvPr id="0" name=""/>
        <dsp:cNvSpPr/>
      </dsp:nvSpPr>
      <dsp:spPr>
        <a:xfrm>
          <a:off x="0" y="2163"/>
          <a:ext cx="3133598" cy="1389915"/>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err="1"/>
            <a:t>Manfaat</a:t>
          </a:r>
          <a:endParaRPr lang="en-US" sz="3600" b="1" kern="1200" dirty="0"/>
        </a:p>
      </dsp:txBody>
      <dsp:txXfrm>
        <a:off x="67862" y="70025"/>
        <a:ext cx="2997874" cy="1322053"/>
      </dsp:txXfrm>
    </dsp:sp>
    <dsp:sp modelId="{A561EEBF-EAB7-4CFE-AC04-03B3789B9DDC}">
      <dsp:nvSpPr>
        <dsp:cNvPr id="0" name=""/>
        <dsp:cNvSpPr/>
      </dsp:nvSpPr>
      <dsp:spPr>
        <a:xfrm>
          <a:off x="3133597" y="1462798"/>
          <a:ext cx="8918702" cy="138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err="1"/>
            <a:t>Standar</a:t>
          </a:r>
          <a:r>
            <a:rPr lang="en-US" sz="2800" kern="1200" dirty="0"/>
            <a:t> </a:t>
          </a:r>
          <a:r>
            <a:rPr lang="en-US" sz="2800" kern="1200" dirty="0" err="1"/>
            <a:t>merupakan</a:t>
          </a:r>
          <a:r>
            <a:rPr lang="en-US" sz="2800" kern="1200" dirty="0"/>
            <a:t> </a:t>
          </a:r>
          <a:r>
            <a:rPr lang="en-US" sz="2800" kern="1200" dirty="0" err="1"/>
            <a:t>kriteria</a:t>
          </a:r>
          <a:r>
            <a:rPr lang="en-US" sz="2800" kern="1200" dirty="0"/>
            <a:t>, </a:t>
          </a:r>
          <a:r>
            <a:rPr lang="en-US" sz="2800" kern="1200" dirty="0" err="1"/>
            <a:t>deskripsi</a:t>
          </a:r>
          <a:r>
            <a:rPr lang="en-US" sz="2800" kern="1200" dirty="0"/>
            <a:t>, </a:t>
          </a:r>
          <a:r>
            <a:rPr lang="en-US" sz="2800" kern="1200" dirty="0" err="1"/>
            <a:t>ciri</a:t>
          </a:r>
          <a:r>
            <a:rPr lang="en-US" sz="2800" kern="1200" dirty="0"/>
            <a:t> yang </a:t>
          </a:r>
          <a:r>
            <a:rPr lang="en-US" sz="2800" kern="1200" dirty="0" err="1"/>
            <a:t>disepakati</a:t>
          </a:r>
          <a:r>
            <a:rPr lang="en-US" sz="2800" kern="1200" dirty="0"/>
            <a:t> </a:t>
          </a:r>
          <a:r>
            <a:rPr lang="en-US" sz="2800" kern="1200" dirty="0" err="1"/>
            <a:t>oleh</a:t>
          </a:r>
          <a:r>
            <a:rPr lang="en-US" sz="2800" kern="1200" dirty="0"/>
            <a:t> </a:t>
          </a:r>
          <a:r>
            <a:rPr lang="en-US" sz="2800" kern="1200" dirty="0" err="1"/>
            <a:t>parapihak</a:t>
          </a:r>
          <a:r>
            <a:rPr lang="en-US" sz="2800" kern="1200" dirty="0"/>
            <a:t> yang </a:t>
          </a:r>
          <a:r>
            <a:rPr lang="en-US" sz="2800" kern="1200" dirty="0" err="1"/>
            <a:t>relevan</a:t>
          </a:r>
          <a:r>
            <a:rPr lang="en-US" sz="2800" kern="1200" dirty="0"/>
            <a:t> </a:t>
          </a:r>
          <a:r>
            <a:rPr lang="en-US" sz="2800" kern="1200" dirty="0" err="1"/>
            <a:t>dan</a:t>
          </a:r>
          <a:r>
            <a:rPr lang="en-US" sz="2800" kern="1200" dirty="0"/>
            <a:t> </a:t>
          </a:r>
          <a:r>
            <a:rPr lang="en-US" sz="2800" kern="1200" dirty="0" err="1"/>
            <a:t>berkepentingan</a:t>
          </a:r>
          <a:r>
            <a:rPr lang="en-US" sz="2800" kern="1200" dirty="0"/>
            <a:t> </a:t>
          </a:r>
          <a:r>
            <a:rPr lang="en-US" sz="2800" kern="1200" dirty="0" err="1"/>
            <a:t>dengan</a:t>
          </a:r>
          <a:r>
            <a:rPr lang="en-US" sz="2800" kern="1200" dirty="0"/>
            <a:t> </a:t>
          </a:r>
          <a:r>
            <a:rPr lang="en-US" sz="2800" kern="1200" dirty="0" err="1"/>
            <a:t>standar</a:t>
          </a:r>
          <a:r>
            <a:rPr lang="en-US" sz="2800" kern="1200" dirty="0"/>
            <a:t>, </a:t>
          </a:r>
          <a:r>
            <a:rPr lang="en-US" sz="2800" kern="1200" dirty="0" err="1"/>
            <a:t>tanpa</a:t>
          </a:r>
          <a:r>
            <a:rPr lang="en-US" sz="2800" kern="1200" dirty="0"/>
            <a:t> </a:t>
          </a:r>
          <a:r>
            <a:rPr lang="en-US" sz="2800" kern="1200" dirty="0" err="1"/>
            <a:t>memihak</a:t>
          </a:r>
          <a:r>
            <a:rPr lang="en-US" sz="2800" kern="1200" dirty="0"/>
            <a:t> </a:t>
          </a:r>
          <a:r>
            <a:rPr lang="en-US" sz="2800" kern="1200" dirty="0" err="1"/>
            <a:t>hanya</a:t>
          </a:r>
          <a:r>
            <a:rPr lang="en-US" sz="2800" kern="1200" dirty="0"/>
            <a:t> </a:t>
          </a:r>
          <a:r>
            <a:rPr lang="en-US" sz="2800" kern="1200" dirty="0" err="1"/>
            <a:t>kepada</a:t>
          </a:r>
          <a:r>
            <a:rPr lang="en-US" sz="2800" kern="1200" dirty="0"/>
            <a:t> </a:t>
          </a:r>
          <a:r>
            <a:rPr lang="en-US" sz="2800" kern="1200" dirty="0" err="1"/>
            <a:t>sebagian</a:t>
          </a:r>
          <a:r>
            <a:rPr lang="en-US" sz="2800" kern="1200" dirty="0"/>
            <a:t>.</a:t>
          </a:r>
        </a:p>
      </dsp:txBody>
      <dsp:txXfrm>
        <a:off x="3133597" y="1462798"/>
        <a:ext cx="8918702" cy="1389915"/>
      </dsp:txXfrm>
    </dsp:sp>
    <dsp:sp modelId="{A05C445E-7D52-4593-A187-6B8FF3A32DEB}">
      <dsp:nvSpPr>
        <dsp:cNvPr id="0" name=""/>
        <dsp:cNvSpPr/>
      </dsp:nvSpPr>
      <dsp:spPr>
        <a:xfrm>
          <a:off x="0" y="1462798"/>
          <a:ext cx="3133598" cy="1389915"/>
        </a:xfrm>
        <a:prstGeom prst="round2SameRect">
          <a:avLst>
            <a:gd name="adj1" fmla="val 16670"/>
            <a:gd name="adj2" fmla="val 0"/>
          </a:avLst>
        </a:prstGeom>
        <a:solidFill>
          <a:schemeClr val="accent4">
            <a:hueOff val="-1488257"/>
            <a:satOff val="8966"/>
            <a:lumOff val="719"/>
            <a:alphaOff val="0"/>
          </a:schemeClr>
        </a:solidFill>
        <a:ln w="127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err="1"/>
            <a:t>Hasil</a:t>
          </a:r>
          <a:r>
            <a:rPr lang="en-US" sz="3200" b="1" kern="1200" dirty="0"/>
            <a:t> </a:t>
          </a:r>
          <a:r>
            <a:rPr lang="en-US" sz="3200" b="1" kern="1200" dirty="0" err="1"/>
            <a:t>Konsensus</a:t>
          </a:r>
          <a:r>
            <a:rPr lang="en-US" sz="3200" b="1" kern="1200" dirty="0"/>
            <a:t>, </a:t>
          </a:r>
          <a:r>
            <a:rPr lang="en-US" sz="3200" b="1" kern="1200" dirty="0" err="1"/>
            <a:t>Tidak</a:t>
          </a:r>
          <a:r>
            <a:rPr lang="en-US" sz="3200" b="1" kern="1200" dirty="0"/>
            <a:t> </a:t>
          </a:r>
          <a:r>
            <a:rPr lang="en-US" sz="3200" b="1" kern="1200" dirty="0" err="1"/>
            <a:t>Memihak</a:t>
          </a:r>
          <a:endParaRPr lang="en-US" sz="3200" b="1" kern="1200" dirty="0"/>
        </a:p>
      </dsp:txBody>
      <dsp:txXfrm>
        <a:off x="67862" y="1530660"/>
        <a:ext cx="2997874" cy="1322053"/>
      </dsp:txXfrm>
    </dsp:sp>
    <dsp:sp modelId="{ABD500FA-4C44-4AA7-AF68-775B7FB0FA60}">
      <dsp:nvSpPr>
        <dsp:cNvPr id="0" name=""/>
        <dsp:cNvSpPr/>
      </dsp:nvSpPr>
      <dsp:spPr>
        <a:xfrm>
          <a:off x="3133597" y="2908824"/>
          <a:ext cx="8918702" cy="1545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t>Tata </a:t>
          </a:r>
          <a:r>
            <a:rPr lang="en-US" sz="2800" kern="1200" dirty="0" err="1"/>
            <a:t>cara</a:t>
          </a:r>
          <a:r>
            <a:rPr lang="en-US" sz="2800" kern="1200" dirty="0"/>
            <a:t> </a:t>
          </a:r>
          <a:r>
            <a:rPr lang="en-US" sz="2800" kern="1200" dirty="0" err="1"/>
            <a:t>pengembangan</a:t>
          </a:r>
          <a:r>
            <a:rPr lang="en-US" sz="2800" kern="1200" dirty="0"/>
            <a:t> </a:t>
          </a:r>
          <a:r>
            <a:rPr lang="en-US" sz="2800" kern="1200" dirty="0" err="1"/>
            <a:t>standar</a:t>
          </a:r>
          <a:r>
            <a:rPr lang="en-US" sz="2800" kern="1200" dirty="0"/>
            <a:t>, </a:t>
          </a:r>
          <a:r>
            <a:rPr lang="en-US" sz="2800" kern="1200" dirty="0" err="1"/>
            <a:t>mulai</a:t>
          </a:r>
          <a:r>
            <a:rPr lang="en-US" sz="2800" kern="1200" dirty="0"/>
            <a:t> </a:t>
          </a:r>
          <a:r>
            <a:rPr lang="en-US" sz="2800" kern="1200" dirty="0" err="1"/>
            <a:t>dari</a:t>
          </a:r>
          <a:r>
            <a:rPr lang="en-US" sz="2800" kern="1200" dirty="0"/>
            <a:t> </a:t>
          </a:r>
          <a:r>
            <a:rPr lang="en-US" sz="2800" kern="1200" dirty="0" err="1"/>
            <a:t>tahap</a:t>
          </a:r>
          <a:r>
            <a:rPr lang="en-US" sz="2800" kern="1200" dirty="0"/>
            <a:t> </a:t>
          </a:r>
          <a:r>
            <a:rPr lang="en-US" sz="2800" kern="1200" dirty="0" err="1"/>
            <a:t>pemrograman</a:t>
          </a:r>
          <a:r>
            <a:rPr lang="en-US" sz="2800" kern="1200" dirty="0"/>
            <a:t>, </a:t>
          </a:r>
          <a:r>
            <a:rPr lang="en-US" sz="2800" kern="1200" dirty="0" err="1"/>
            <a:t>penyusunan</a:t>
          </a:r>
          <a:r>
            <a:rPr lang="en-US" sz="2800" kern="1200" dirty="0"/>
            <a:t> </a:t>
          </a:r>
          <a:r>
            <a:rPr lang="en-US" sz="2800" kern="1200" dirty="0" err="1"/>
            <a:t>rancangan</a:t>
          </a:r>
          <a:r>
            <a:rPr lang="en-US" sz="2800" kern="1200" dirty="0"/>
            <a:t>, </a:t>
          </a:r>
          <a:r>
            <a:rPr lang="en-US" sz="2800" kern="1200" dirty="0" err="1"/>
            <a:t>pelaksanaan</a:t>
          </a:r>
          <a:r>
            <a:rPr lang="en-US" sz="2800" kern="1200" dirty="0"/>
            <a:t> </a:t>
          </a:r>
          <a:r>
            <a:rPr lang="en-US" sz="2800" kern="1200" dirty="0" err="1"/>
            <a:t>konsensus</a:t>
          </a:r>
          <a:r>
            <a:rPr lang="en-US" sz="2800" kern="1200" dirty="0"/>
            <a:t> </a:t>
          </a:r>
          <a:r>
            <a:rPr lang="en-US" sz="2800" kern="1200" dirty="0" err="1"/>
            <a:t>sampai</a:t>
          </a:r>
          <a:r>
            <a:rPr lang="en-US" sz="2800" kern="1200" dirty="0"/>
            <a:t> </a:t>
          </a:r>
          <a:r>
            <a:rPr lang="en-US" sz="2800" kern="1200" dirty="0" err="1"/>
            <a:t>standar</a:t>
          </a:r>
          <a:r>
            <a:rPr lang="en-US" sz="2800" kern="1200" dirty="0"/>
            <a:t> </a:t>
          </a:r>
          <a:r>
            <a:rPr lang="en-US" sz="2800" kern="1200" dirty="0" err="1"/>
            <a:t>itu</a:t>
          </a:r>
          <a:r>
            <a:rPr lang="en-US" sz="2800" kern="1200" dirty="0"/>
            <a:t> </a:t>
          </a:r>
          <a:r>
            <a:rPr lang="en-US" sz="2800" kern="1200" dirty="0" err="1"/>
            <a:t>ditetapkan</a:t>
          </a:r>
          <a:endParaRPr lang="en-US" sz="2800" kern="1200" dirty="0"/>
        </a:p>
      </dsp:txBody>
      <dsp:txXfrm>
        <a:off x="3133597" y="2908824"/>
        <a:ext cx="8918702" cy="1545892"/>
      </dsp:txXfrm>
    </dsp:sp>
    <dsp:sp modelId="{F4483CCB-A72A-4501-B40F-D5A87010FE50}">
      <dsp:nvSpPr>
        <dsp:cNvPr id="0" name=""/>
        <dsp:cNvSpPr/>
      </dsp:nvSpPr>
      <dsp:spPr>
        <a:xfrm>
          <a:off x="0" y="2968799"/>
          <a:ext cx="3133598" cy="1389915"/>
        </a:xfrm>
        <a:prstGeom prst="round2SameRect">
          <a:avLst>
            <a:gd name="adj1" fmla="val 16670"/>
            <a:gd name="adj2" fmla="val 0"/>
          </a:avLst>
        </a:prstGeom>
        <a:solidFill>
          <a:schemeClr val="accent4">
            <a:hueOff val="-2976513"/>
            <a:satOff val="17933"/>
            <a:lumOff val="1437"/>
            <a:alphaOff val="0"/>
          </a:schemeClr>
        </a:solidFill>
        <a:ln w="127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err="1"/>
            <a:t>Keterbukaan</a:t>
          </a:r>
          <a:endParaRPr lang="en-US" sz="3600" b="1" kern="1200" dirty="0"/>
        </a:p>
      </dsp:txBody>
      <dsp:txXfrm>
        <a:off x="67862" y="3036661"/>
        <a:ext cx="2997874" cy="1322053"/>
      </dsp:txXfrm>
    </dsp:sp>
    <dsp:sp modelId="{A51A0E57-8BA3-42B6-863E-3E5D3CA619C9}">
      <dsp:nvSpPr>
        <dsp:cNvPr id="0" name=""/>
        <dsp:cNvSpPr/>
      </dsp:nvSpPr>
      <dsp:spPr>
        <a:xfrm>
          <a:off x="3133597" y="4637011"/>
          <a:ext cx="8918702" cy="119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err="1"/>
            <a:t>Standar</a:t>
          </a:r>
          <a:r>
            <a:rPr lang="en-US" sz="2800" kern="1200" dirty="0"/>
            <a:t> </a:t>
          </a:r>
          <a:r>
            <a:rPr lang="en-US" sz="2800" kern="1200" dirty="0" err="1"/>
            <a:t>mengacu</a:t>
          </a:r>
          <a:r>
            <a:rPr lang="en-US" sz="2800" kern="1200" dirty="0"/>
            <a:t> </a:t>
          </a:r>
          <a:r>
            <a:rPr lang="en-US" sz="2800" kern="1200" dirty="0" err="1"/>
            <a:t>dan</a:t>
          </a:r>
          <a:r>
            <a:rPr lang="en-US" sz="2800" kern="1200" dirty="0"/>
            <a:t> </a:t>
          </a:r>
          <a:r>
            <a:rPr lang="en-US" sz="2800" kern="1200" dirty="0" err="1"/>
            <a:t>selaras</a:t>
          </a:r>
          <a:r>
            <a:rPr lang="en-US" sz="2800" kern="1200" dirty="0"/>
            <a:t> </a:t>
          </a:r>
          <a:r>
            <a:rPr lang="en-US" sz="2800" kern="1200" dirty="0" err="1"/>
            <a:t>dengan</a:t>
          </a:r>
          <a:r>
            <a:rPr lang="en-US" sz="2800" kern="1200" dirty="0"/>
            <a:t> </a:t>
          </a:r>
          <a:r>
            <a:rPr lang="en-US" sz="2800" kern="1200" dirty="0" err="1"/>
            <a:t>standar</a:t>
          </a:r>
          <a:r>
            <a:rPr lang="en-US" sz="2800" kern="1200" dirty="0"/>
            <a:t> lain yang </a:t>
          </a:r>
          <a:r>
            <a:rPr lang="en-US" sz="2800" kern="1200" dirty="0" err="1"/>
            <a:t>sejenis</a:t>
          </a:r>
          <a:r>
            <a:rPr lang="en-US" sz="2800" kern="1200" dirty="0"/>
            <a:t> </a:t>
          </a:r>
          <a:r>
            <a:rPr lang="en-US" sz="2800" kern="1200" dirty="0" err="1"/>
            <a:t>dan</a:t>
          </a:r>
          <a:r>
            <a:rPr lang="en-US" sz="2800" kern="1200" dirty="0"/>
            <a:t> </a:t>
          </a:r>
          <a:r>
            <a:rPr lang="en-US" sz="2800" kern="1200" dirty="0" err="1"/>
            <a:t>relevan</a:t>
          </a:r>
          <a:r>
            <a:rPr lang="en-US" sz="2800" kern="1200" dirty="0"/>
            <a:t> </a:t>
          </a:r>
          <a:r>
            <a:rPr lang="en-US" sz="2800" kern="1200" dirty="0" err="1"/>
            <a:t>termasuk</a:t>
          </a:r>
          <a:r>
            <a:rPr lang="en-US" sz="2800" kern="1200" dirty="0"/>
            <a:t> yang </a:t>
          </a:r>
          <a:r>
            <a:rPr lang="en-US" sz="2800" kern="1200" dirty="0" err="1"/>
            <a:t>berlaku</a:t>
          </a:r>
          <a:r>
            <a:rPr lang="en-US" sz="2800" kern="1200" dirty="0"/>
            <a:t> </a:t>
          </a:r>
          <a:r>
            <a:rPr lang="en-US" sz="2800" kern="1200" dirty="0" err="1"/>
            <a:t>secara</a:t>
          </a:r>
          <a:r>
            <a:rPr lang="en-US" sz="2800" kern="1200" dirty="0"/>
            <a:t> </a:t>
          </a:r>
          <a:r>
            <a:rPr lang="en-US" sz="2800" kern="1200" dirty="0" err="1"/>
            <a:t>internasional</a:t>
          </a:r>
          <a:r>
            <a:rPr lang="en-US" sz="2800" kern="1200" dirty="0"/>
            <a:t>.</a:t>
          </a:r>
        </a:p>
      </dsp:txBody>
      <dsp:txXfrm>
        <a:off x="3133597" y="4637011"/>
        <a:ext cx="8918702" cy="1191088"/>
      </dsp:txXfrm>
    </dsp:sp>
    <dsp:sp modelId="{9E2233B3-420F-451C-A4FB-91DF4DF8915F}">
      <dsp:nvSpPr>
        <dsp:cNvPr id="0" name=""/>
        <dsp:cNvSpPr/>
      </dsp:nvSpPr>
      <dsp:spPr>
        <a:xfrm>
          <a:off x="0" y="4537597"/>
          <a:ext cx="3133598" cy="1389915"/>
        </a:xfrm>
        <a:prstGeom prst="round2SameRect">
          <a:avLst>
            <a:gd name="adj1" fmla="val 16670"/>
            <a:gd name="adj2" fmla="val 0"/>
          </a:avLst>
        </a:prstGeom>
        <a:solidFill>
          <a:schemeClr val="accent4">
            <a:hueOff val="-4464770"/>
            <a:satOff val="26899"/>
            <a:lumOff val="2156"/>
            <a:alphaOff val="0"/>
          </a:schemeClr>
        </a:solidFill>
        <a:ln w="127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err="1"/>
            <a:t>Koheren</a:t>
          </a:r>
          <a:endParaRPr lang="en-US" sz="3600" b="1" kern="1200" dirty="0"/>
        </a:p>
      </dsp:txBody>
      <dsp:txXfrm>
        <a:off x="67862" y="4605459"/>
        <a:ext cx="2997874" cy="13220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F9102-429B-4806-8547-47E8780AD2AF}">
      <dsp:nvSpPr>
        <dsp:cNvPr id="0" name=""/>
        <dsp:cNvSpPr/>
      </dsp:nvSpPr>
      <dsp:spPr>
        <a:xfrm>
          <a:off x="0" y="5930699"/>
          <a:ext cx="12052300"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1E392-486A-4B09-A149-1AFC0596F3BD}">
      <dsp:nvSpPr>
        <dsp:cNvPr id="0" name=""/>
        <dsp:cNvSpPr/>
      </dsp:nvSpPr>
      <dsp:spPr>
        <a:xfrm>
          <a:off x="0" y="3921982"/>
          <a:ext cx="12052300"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6DE16-C940-4651-8AD9-88E126EADD5E}">
      <dsp:nvSpPr>
        <dsp:cNvPr id="0" name=""/>
        <dsp:cNvSpPr/>
      </dsp:nvSpPr>
      <dsp:spPr>
        <a:xfrm>
          <a:off x="0" y="1913264"/>
          <a:ext cx="12052300"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F5A02-8C50-4AD6-A913-53A89BB5F29E}">
      <dsp:nvSpPr>
        <dsp:cNvPr id="0" name=""/>
        <dsp:cNvSpPr/>
      </dsp:nvSpPr>
      <dsp:spPr>
        <a:xfrm>
          <a:off x="3133597" y="403014"/>
          <a:ext cx="8918702" cy="110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err="1"/>
            <a:t>Standar</a:t>
          </a:r>
          <a:r>
            <a:rPr lang="en-US" sz="2800" kern="1200" dirty="0"/>
            <a:t> </a:t>
          </a:r>
          <a:r>
            <a:rPr lang="en-US" sz="2800" kern="1200" dirty="0" err="1"/>
            <a:t>sesuai</a:t>
          </a:r>
          <a:r>
            <a:rPr lang="en-US" sz="2800" kern="1200" dirty="0"/>
            <a:t> </a:t>
          </a:r>
          <a:r>
            <a:rPr lang="en-US" sz="2800" kern="1200" dirty="0" err="1"/>
            <a:t>dengan</a:t>
          </a:r>
          <a:r>
            <a:rPr lang="en-US" sz="2800" kern="1200" dirty="0"/>
            <a:t> </a:t>
          </a:r>
          <a:r>
            <a:rPr lang="en-US" sz="2800" kern="1200" dirty="0" err="1"/>
            <a:t>kebutuhan</a:t>
          </a:r>
          <a:r>
            <a:rPr lang="en-US" sz="2800" kern="1200" dirty="0"/>
            <a:t>, </a:t>
          </a:r>
          <a:r>
            <a:rPr lang="en-US" sz="2800" kern="1200" dirty="0" err="1"/>
            <a:t>dan</a:t>
          </a:r>
          <a:r>
            <a:rPr lang="en-US" sz="2800" kern="1200" dirty="0"/>
            <a:t> </a:t>
          </a:r>
          <a:r>
            <a:rPr lang="en-US" sz="2800" kern="1200" dirty="0" err="1"/>
            <a:t>dapat</a:t>
          </a:r>
          <a:r>
            <a:rPr lang="en-US" sz="2800" kern="1200" dirty="0"/>
            <a:t> </a:t>
          </a:r>
          <a:r>
            <a:rPr lang="en-US" sz="2800" kern="1200" dirty="0" err="1"/>
            <a:t>diterapkan</a:t>
          </a:r>
          <a:r>
            <a:rPr lang="en-US" sz="2800" kern="1200" dirty="0"/>
            <a:t> </a:t>
          </a:r>
          <a:r>
            <a:rPr lang="en-US" sz="2800" kern="1200" dirty="0" err="1"/>
            <a:t>secara</a:t>
          </a:r>
          <a:r>
            <a:rPr lang="en-US" sz="2800" kern="1200" dirty="0"/>
            <a:t> </a:t>
          </a:r>
          <a:r>
            <a:rPr lang="en-US" sz="2800" kern="1200" dirty="0" err="1"/>
            <a:t>efektif</a:t>
          </a:r>
          <a:r>
            <a:rPr lang="en-US" sz="2800" kern="1200" dirty="0"/>
            <a:t> </a:t>
          </a:r>
          <a:r>
            <a:rPr lang="en-US" sz="2800" kern="1200" dirty="0" err="1"/>
            <a:t>sesuai</a:t>
          </a:r>
          <a:r>
            <a:rPr lang="en-US" sz="2800" kern="1200" dirty="0"/>
            <a:t> </a:t>
          </a:r>
          <a:r>
            <a:rPr lang="en-US" sz="2800" kern="1200" dirty="0" err="1"/>
            <a:t>dengan</a:t>
          </a:r>
          <a:r>
            <a:rPr lang="en-US" sz="2800" kern="1200" dirty="0"/>
            <a:t> </a:t>
          </a:r>
          <a:r>
            <a:rPr lang="en-US" sz="2800" kern="1200" dirty="0" err="1"/>
            <a:t>konteks</a:t>
          </a:r>
          <a:r>
            <a:rPr lang="en-US" sz="2800" kern="1200" dirty="0"/>
            <a:t> </a:t>
          </a:r>
          <a:r>
            <a:rPr lang="en-US" sz="2800" kern="1200" dirty="0" err="1"/>
            <a:t>keperluannya</a:t>
          </a:r>
          <a:r>
            <a:rPr lang="en-US" sz="2800" kern="1200" dirty="0"/>
            <a:t>.</a:t>
          </a:r>
        </a:p>
      </dsp:txBody>
      <dsp:txXfrm>
        <a:off x="3133597" y="403014"/>
        <a:ext cx="8918702" cy="1107434"/>
      </dsp:txXfrm>
    </dsp:sp>
    <dsp:sp modelId="{79EE1C68-B70E-40D0-A316-5A4249AE52AE}">
      <dsp:nvSpPr>
        <dsp:cNvPr id="0" name=""/>
        <dsp:cNvSpPr/>
      </dsp:nvSpPr>
      <dsp:spPr>
        <a:xfrm>
          <a:off x="0" y="200"/>
          <a:ext cx="3133598" cy="1913064"/>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err="1"/>
            <a:t>Efektif</a:t>
          </a:r>
          <a:r>
            <a:rPr lang="en-US" sz="3600" b="1" kern="1200" dirty="0"/>
            <a:t> </a:t>
          </a:r>
          <a:r>
            <a:rPr lang="en-US" sz="3600" b="1" kern="1200" dirty="0" err="1"/>
            <a:t>dan</a:t>
          </a:r>
          <a:r>
            <a:rPr lang="en-US" sz="3600" b="1" kern="1200" dirty="0"/>
            <a:t> </a:t>
          </a:r>
          <a:r>
            <a:rPr lang="en-US" sz="3600" b="1" kern="1200" dirty="0" err="1"/>
            <a:t>Relevan</a:t>
          </a:r>
          <a:endParaRPr lang="en-US" sz="3600" b="1" kern="1200" dirty="0"/>
        </a:p>
      </dsp:txBody>
      <dsp:txXfrm>
        <a:off x="93405" y="93605"/>
        <a:ext cx="2946788" cy="1819659"/>
      </dsp:txXfrm>
    </dsp:sp>
    <dsp:sp modelId="{3CA688F6-75DA-48B6-A150-022B9FC98E86}">
      <dsp:nvSpPr>
        <dsp:cNvPr id="0" name=""/>
        <dsp:cNvSpPr/>
      </dsp:nvSpPr>
      <dsp:spPr>
        <a:xfrm>
          <a:off x="3133597" y="2426702"/>
          <a:ext cx="8918702" cy="107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sv-SE" sz="2800" kern="1200" dirty="0"/>
            <a:t>Standar memungkinkan untuk dikembangkan sesuai dengan perkembangan iptek, ukuran dan pengukuran, dan perubahan regulasi yang terkait dengan standar. </a:t>
          </a:r>
          <a:endParaRPr lang="en-US" sz="2800" kern="1200" dirty="0"/>
        </a:p>
      </dsp:txBody>
      <dsp:txXfrm>
        <a:off x="3133597" y="2426702"/>
        <a:ext cx="8918702" cy="1077495"/>
      </dsp:txXfrm>
    </dsp:sp>
    <dsp:sp modelId="{86C2961A-2E3F-4787-9945-A6C7574BCA14}">
      <dsp:nvSpPr>
        <dsp:cNvPr id="0" name=""/>
        <dsp:cNvSpPr/>
      </dsp:nvSpPr>
      <dsp:spPr>
        <a:xfrm>
          <a:off x="0" y="2008917"/>
          <a:ext cx="3133598" cy="1913064"/>
        </a:xfrm>
        <a:prstGeom prst="round2SameRect">
          <a:avLst>
            <a:gd name="adj1" fmla="val 16670"/>
            <a:gd name="adj2" fmla="val 0"/>
          </a:avLst>
        </a:prstGeom>
        <a:solidFill>
          <a:schemeClr val="accent4">
            <a:hueOff val="-2232385"/>
            <a:satOff val="13449"/>
            <a:lumOff val="1078"/>
            <a:alphaOff val="0"/>
          </a:schemeClr>
        </a:solidFill>
        <a:ln w="127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err="1"/>
            <a:t>Dimensi</a:t>
          </a:r>
          <a:r>
            <a:rPr lang="en-US" sz="3400" b="1" kern="1200" dirty="0"/>
            <a:t> </a:t>
          </a:r>
          <a:r>
            <a:rPr lang="en-US" sz="3400" b="1" kern="1200" dirty="0" err="1"/>
            <a:t>Pengembangan</a:t>
          </a:r>
          <a:endParaRPr lang="en-US" sz="3400" kern="1200" dirty="0"/>
        </a:p>
      </dsp:txBody>
      <dsp:txXfrm>
        <a:off x="93405" y="2102322"/>
        <a:ext cx="2946788" cy="1819659"/>
      </dsp:txXfrm>
    </dsp:sp>
    <dsp:sp modelId="{62B823D5-C123-40D2-A468-44372ABD540E}">
      <dsp:nvSpPr>
        <dsp:cNvPr id="0" name=""/>
        <dsp:cNvSpPr/>
      </dsp:nvSpPr>
      <dsp:spPr>
        <a:xfrm>
          <a:off x="3133597" y="4435420"/>
          <a:ext cx="8918702" cy="107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err="1"/>
            <a:t>Penyusunan</a:t>
          </a:r>
          <a:r>
            <a:rPr lang="en-US" sz="2800" kern="1200" dirty="0"/>
            <a:t> </a:t>
          </a:r>
          <a:r>
            <a:rPr lang="en-US" sz="2800" kern="1200" dirty="0" err="1"/>
            <a:t>standar</a:t>
          </a:r>
          <a:r>
            <a:rPr lang="en-US" sz="2800" kern="1200" dirty="0"/>
            <a:t> </a:t>
          </a:r>
          <a:r>
            <a:rPr lang="en-US" sz="2800" kern="1200" dirty="0" err="1"/>
            <a:t>dilakukan</a:t>
          </a:r>
          <a:r>
            <a:rPr lang="en-US" sz="2800" kern="1200" dirty="0"/>
            <a:t> </a:t>
          </a:r>
          <a:r>
            <a:rPr lang="en-US" sz="2800" kern="1200" dirty="0" err="1"/>
            <a:t>oleh</a:t>
          </a:r>
          <a:r>
            <a:rPr lang="en-US" sz="2800" kern="1200" dirty="0"/>
            <a:t> </a:t>
          </a:r>
          <a:r>
            <a:rPr lang="en-US" sz="2800" kern="1200" dirty="0" err="1"/>
            <a:t>personalia</a:t>
          </a:r>
          <a:r>
            <a:rPr lang="en-US" sz="2800" kern="1200" dirty="0"/>
            <a:t> yang </a:t>
          </a:r>
          <a:r>
            <a:rPr lang="en-US" sz="2800" kern="1200" dirty="0" err="1"/>
            <a:t>kompeten</a:t>
          </a:r>
          <a:r>
            <a:rPr lang="en-US" sz="2800" kern="1200" dirty="0"/>
            <a:t> </a:t>
          </a:r>
          <a:r>
            <a:rPr lang="en-US" sz="2800" kern="1200" dirty="0" err="1"/>
            <a:t>dan</a:t>
          </a:r>
          <a:r>
            <a:rPr lang="en-US" sz="2800" kern="1200" dirty="0"/>
            <a:t> </a:t>
          </a:r>
          <a:r>
            <a:rPr lang="en-US" sz="2800" kern="1200" dirty="0" err="1"/>
            <a:t>isi</a:t>
          </a:r>
          <a:r>
            <a:rPr lang="en-US" sz="2800" kern="1200" dirty="0"/>
            <a:t> </a:t>
          </a:r>
          <a:r>
            <a:rPr lang="en-US" sz="2800" kern="1200" dirty="0" err="1"/>
            <a:t>standar</a:t>
          </a:r>
          <a:r>
            <a:rPr lang="en-US" sz="2800" kern="1200" dirty="0"/>
            <a:t> </a:t>
          </a:r>
          <a:r>
            <a:rPr lang="en-US" sz="2800" kern="1200" dirty="0" err="1"/>
            <a:t>dapat</a:t>
          </a:r>
          <a:r>
            <a:rPr lang="en-US" sz="2800" kern="1200" dirty="0"/>
            <a:t> </a:t>
          </a:r>
          <a:r>
            <a:rPr lang="en-US" sz="2800" kern="1200" dirty="0" err="1"/>
            <a:t>dapat</a:t>
          </a:r>
          <a:r>
            <a:rPr lang="en-US" sz="2800" kern="1200" dirty="0"/>
            <a:t> </a:t>
          </a:r>
          <a:r>
            <a:rPr lang="en-US" sz="2800" kern="1200" dirty="0" err="1"/>
            <a:t>ditelusuri</a:t>
          </a:r>
          <a:r>
            <a:rPr lang="en-US" sz="2800" kern="1200" dirty="0"/>
            <a:t> </a:t>
          </a:r>
          <a:r>
            <a:rPr lang="en-US" sz="2800" kern="1200" dirty="0" err="1"/>
            <a:t>acuan</a:t>
          </a:r>
          <a:r>
            <a:rPr lang="en-US" sz="2800" kern="1200" dirty="0"/>
            <a:t> </a:t>
          </a:r>
          <a:r>
            <a:rPr lang="en-US" sz="2800" kern="1200" dirty="0" err="1"/>
            <a:t>dan</a:t>
          </a:r>
          <a:r>
            <a:rPr lang="en-US" sz="2800" kern="1200" dirty="0"/>
            <a:t> </a:t>
          </a:r>
          <a:r>
            <a:rPr lang="en-US" sz="2800" kern="1200" dirty="0" err="1"/>
            <a:t>dasar</a:t>
          </a:r>
          <a:r>
            <a:rPr lang="en-US" sz="2800" kern="1200" dirty="0"/>
            <a:t> </a:t>
          </a:r>
          <a:r>
            <a:rPr lang="en-US" sz="2800" kern="1200" dirty="0" err="1"/>
            <a:t>pemikirannya</a:t>
          </a:r>
          <a:r>
            <a:rPr lang="en-US" sz="2800" kern="1200" dirty="0"/>
            <a:t>.</a:t>
          </a:r>
        </a:p>
      </dsp:txBody>
      <dsp:txXfrm>
        <a:off x="3133597" y="4435420"/>
        <a:ext cx="8918702" cy="1077495"/>
      </dsp:txXfrm>
    </dsp:sp>
    <dsp:sp modelId="{9A87ABBF-4E37-440F-AA21-754EFD35E178}">
      <dsp:nvSpPr>
        <dsp:cNvPr id="0" name=""/>
        <dsp:cNvSpPr/>
      </dsp:nvSpPr>
      <dsp:spPr>
        <a:xfrm>
          <a:off x="0" y="4017635"/>
          <a:ext cx="3133598" cy="1913064"/>
        </a:xfrm>
        <a:prstGeom prst="round2SameRect">
          <a:avLst>
            <a:gd name="adj1" fmla="val 16670"/>
            <a:gd name="adj2" fmla="val 0"/>
          </a:avLst>
        </a:prstGeom>
        <a:solidFill>
          <a:schemeClr val="accent4">
            <a:hueOff val="-4464770"/>
            <a:satOff val="26899"/>
            <a:lumOff val="2156"/>
            <a:alphaOff val="0"/>
          </a:schemeClr>
        </a:solidFill>
        <a:ln w="127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err="1"/>
            <a:t>Kompeten</a:t>
          </a:r>
          <a:r>
            <a:rPr lang="en-US" sz="3400" b="1" kern="1200" dirty="0"/>
            <a:t> </a:t>
          </a:r>
          <a:r>
            <a:rPr lang="en-US" sz="3400" b="1" kern="1200" dirty="0" err="1"/>
            <a:t>dan</a:t>
          </a:r>
          <a:r>
            <a:rPr lang="en-US" sz="3400" b="1" kern="1200" dirty="0"/>
            <a:t> </a:t>
          </a:r>
          <a:r>
            <a:rPr lang="en-US" sz="3400" b="1" kern="1200" dirty="0" err="1"/>
            <a:t>Tertelusur</a:t>
          </a:r>
          <a:endParaRPr lang="en-US" sz="3400" b="1" kern="1200" dirty="0"/>
        </a:p>
      </dsp:txBody>
      <dsp:txXfrm>
        <a:off x="93405" y="4111040"/>
        <a:ext cx="2946788" cy="18196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F4989-7C7F-4C4D-AC28-AB4FBC72D3CF}">
      <dsp:nvSpPr>
        <dsp:cNvPr id="0" name=""/>
        <dsp:cNvSpPr/>
      </dsp:nvSpPr>
      <dsp:spPr>
        <a:xfrm>
          <a:off x="9881368" y="1316822"/>
          <a:ext cx="2253112" cy="2253481"/>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5B6FA2-8BA4-44E7-B156-5EBCAE0BAC9E}">
      <dsp:nvSpPr>
        <dsp:cNvPr id="0" name=""/>
        <dsp:cNvSpPr/>
      </dsp:nvSpPr>
      <dsp:spPr>
        <a:xfrm>
          <a:off x="9955712" y="1391951"/>
          <a:ext cx="2103224" cy="2103222"/>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PENETAPAN</a:t>
          </a:r>
        </a:p>
        <a:p>
          <a:pPr marL="0" lvl="0" indent="0" algn="ctr" defTabSz="889000">
            <a:lnSpc>
              <a:spcPct val="90000"/>
            </a:lnSpc>
            <a:spcBef>
              <a:spcPct val="0"/>
            </a:spcBef>
            <a:spcAft>
              <a:spcPct val="35000"/>
            </a:spcAft>
            <a:buNone/>
          </a:pPr>
          <a:r>
            <a:rPr lang="en-US" sz="2000" b="1" kern="1200" dirty="0"/>
            <a:t>STANDAR</a:t>
          </a:r>
        </a:p>
      </dsp:txBody>
      <dsp:txXfrm>
        <a:off x="10256687" y="1692468"/>
        <a:ext cx="1502474" cy="1502188"/>
      </dsp:txXfrm>
    </dsp:sp>
    <dsp:sp modelId="{C05E477F-9CFB-466E-BB37-CE318A70D47C}">
      <dsp:nvSpPr>
        <dsp:cNvPr id="0" name=""/>
        <dsp:cNvSpPr/>
      </dsp:nvSpPr>
      <dsp:spPr>
        <a:xfrm rot="2700000">
          <a:off x="7551643" y="1316939"/>
          <a:ext cx="2252851" cy="2252851"/>
        </a:xfrm>
        <a:prstGeom prst="teardrop">
          <a:avLst>
            <a:gd name="adj" fmla="val 100000"/>
          </a:avLst>
        </a:prstGeom>
        <a:gradFill rotWithShape="0">
          <a:gsLst>
            <a:gs pos="0">
              <a:schemeClr val="accent3">
                <a:hueOff val="2812566"/>
                <a:satOff val="-4220"/>
                <a:lumOff val="-686"/>
                <a:alphaOff val="0"/>
                <a:tint val="94000"/>
                <a:satMod val="103000"/>
                <a:lumMod val="102000"/>
              </a:schemeClr>
            </a:gs>
            <a:gs pos="50000">
              <a:schemeClr val="accent3">
                <a:hueOff val="2812566"/>
                <a:satOff val="-4220"/>
                <a:lumOff val="-686"/>
                <a:alphaOff val="0"/>
                <a:shade val="100000"/>
                <a:satMod val="110000"/>
                <a:lumMod val="100000"/>
              </a:schemeClr>
            </a:gs>
            <a:gs pos="100000">
              <a:schemeClr val="accent3">
                <a:hueOff val="2812566"/>
                <a:satOff val="-4220"/>
                <a:lumOff val="-686"/>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724A0F1-D2C2-49F3-9871-B9C93D991710}">
      <dsp:nvSpPr>
        <dsp:cNvPr id="0" name=""/>
        <dsp:cNvSpPr/>
      </dsp:nvSpPr>
      <dsp:spPr>
        <a:xfrm>
          <a:off x="7628255" y="1391951"/>
          <a:ext cx="2103224" cy="2103222"/>
        </a:xfrm>
        <a:prstGeom prst="ellipse">
          <a:avLst/>
        </a:prstGeom>
        <a:solidFill>
          <a:schemeClr val="lt1">
            <a:alpha val="90000"/>
            <a:hueOff val="0"/>
            <a:satOff val="0"/>
            <a:lumOff val="0"/>
            <a:alphaOff val="0"/>
          </a:schemeClr>
        </a:solidFill>
        <a:ln w="6350"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Jajak</a:t>
          </a:r>
          <a:r>
            <a:rPr lang="en-US" sz="2000" kern="1200" dirty="0"/>
            <a:t> </a:t>
          </a:r>
          <a:r>
            <a:rPr lang="en-US" sz="2000" kern="1200" dirty="0" err="1"/>
            <a:t>Pendapat</a:t>
          </a:r>
          <a:r>
            <a:rPr lang="en-US" sz="2000" kern="1200" dirty="0"/>
            <a:t> (</a:t>
          </a:r>
          <a:r>
            <a:rPr lang="en-US" sz="2000" i="1" kern="1200" dirty="0"/>
            <a:t>review</a:t>
          </a:r>
          <a:r>
            <a:rPr lang="en-US" sz="2000" kern="1200" dirty="0"/>
            <a:t>, </a:t>
          </a:r>
          <a:r>
            <a:rPr lang="en-US" sz="2000" kern="1200" dirty="0" err="1"/>
            <a:t>validasi</a:t>
          </a:r>
          <a:r>
            <a:rPr lang="en-US" sz="2000" kern="1200" dirty="0"/>
            <a:t>, </a:t>
          </a:r>
          <a:r>
            <a:rPr lang="en-US" sz="2000" kern="1200" dirty="0" err="1"/>
            <a:t>uji</a:t>
          </a:r>
          <a:r>
            <a:rPr lang="en-US" sz="2000" kern="1200" dirty="0"/>
            <a:t> </a:t>
          </a:r>
          <a:r>
            <a:rPr lang="en-US" sz="2000" kern="1200" dirty="0" err="1"/>
            <a:t>publik</a:t>
          </a:r>
          <a:r>
            <a:rPr lang="en-US" sz="2000" kern="1200" dirty="0"/>
            <a:t>)</a:t>
          </a:r>
        </a:p>
      </dsp:txBody>
      <dsp:txXfrm>
        <a:off x="7928031" y="1692468"/>
        <a:ext cx="1502474" cy="1502188"/>
      </dsp:txXfrm>
    </dsp:sp>
    <dsp:sp modelId="{3ABA98B8-3C9F-46E7-8849-1968097F16F3}">
      <dsp:nvSpPr>
        <dsp:cNvPr id="0" name=""/>
        <dsp:cNvSpPr/>
      </dsp:nvSpPr>
      <dsp:spPr>
        <a:xfrm rot="2700000">
          <a:off x="5224186" y="1316939"/>
          <a:ext cx="2252851" cy="2252851"/>
        </a:xfrm>
        <a:prstGeom prst="teardrop">
          <a:avLst>
            <a:gd name="adj" fmla="val 100000"/>
          </a:avLst>
        </a:prstGeom>
        <a:gradFill rotWithShape="0">
          <a:gsLst>
            <a:gs pos="0">
              <a:schemeClr val="accent3">
                <a:hueOff val="5625132"/>
                <a:satOff val="-8440"/>
                <a:lumOff val="-1373"/>
                <a:alphaOff val="0"/>
                <a:tint val="94000"/>
                <a:satMod val="103000"/>
                <a:lumMod val="102000"/>
              </a:schemeClr>
            </a:gs>
            <a:gs pos="50000">
              <a:schemeClr val="accent3">
                <a:hueOff val="5625132"/>
                <a:satOff val="-8440"/>
                <a:lumOff val="-1373"/>
                <a:alphaOff val="0"/>
                <a:shade val="100000"/>
                <a:satMod val="110000"/>
                <a:lumMod val="100000"/>
              </a:schemeClr>
            </a:gs>
            <a:gs pos="100000">
              <a:schemeClr val="accent3">
                <a:hueOff val="5625132"/>
                <a:satOff val="-8440"/>
                <a:lumOff val="-1373"/>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824D0A0-AFF3-41BF-BD51-2A26D22ACAF6}">
      <dsp:nvSpPr>
        <dsp:cNvPr id="0" name=""/>
        <dsp:cNvSpPr/>
      </dsp:nvSpPr>
      <dsp:spPr>
        <a:xfrm>
          <a:off x="5299600" y="1391951"/>
          <a:ext cx="2103224" cy="2103222"/>
        </a:xfrm>
        <a:prstGeom prst="ellipse">
          <a:avLst/>
        </a:prstGeom>
        <a:solidFill>
          <a:schemeClr val="lt1">
            <a:alpha val="90000"/>
            <a:hueOff val="0"/>
            <a:satOff val="0"/>
            <a:lumOff val="0"/>
            <a:alphaOff val="0"/>
          </a:schemeClr>
        </a:solidFill>
        <a:ln w="6350"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Perumusan</a:t>
          </a:r>
          <a:r>
            <a:rPr lang="en-US" sz="2000" kern="1200" dirty="0"/>
            <a:t> </a:t>
          </a:r>
          <a:r>
            <a:rPr lang="en-US" sz="2000" kern="1200" dirty="0" err="1"/>
            <a:t>konsep</a:t>
          </a:r>
          <a:r>
            <a:rPr lang="en-US" sz="2000" kern="1200" dirty="0"/>
            <a:t> </a:t>
          </a:r>
          <a:r>
            <a:rPr lang="en-US" sz="2000" kern="1200" dirty="0" err="1"/>
            <a:t>standar</a:t>
          </a:r>
          <a:r>
            <a:rPr lang="en-US" sz="2000" kern="1200" dirty="0"/>
            <a:t>:</a:t>
          </a:r>
        </a:p>
        <a:p>
          <a:pPr marL="0" lvl="0" indent="0" algn="ctr" defTabSz="889000">
            <a:lnSpc>
              <a:spcPct val="90000"/>
            </a:lnSpc>
            <a:spcBef>
              <a:spcPct val="0"/>
            </a:spcBef>
            <a:spcAft>
              <a:spcPct val="35000"/>
            </a:spcAft>
            <a:buNone/>
          </a:pPr>
          <a:r>
            <a:rPr lang="en-US" sz="2000" kern="1200" dirty="0"/>
            <a:t>(</a:t>
          </a:r>
          <a:r>
            <a:rPr lang="en-US" sz="2000" kern="1200" dirty="0" err="1"/>
            <a:t>Ilmu</a:t>
          </a:r>
          <a:r>
            <a:rPr lang="en-US" sz="2000" kern="1200" dirty="0"/>
            <a:t>, </a:t>
          </a:r>
          <a:r>
            <a:rPr lang="en-US" sz="2000" kern="1200" dirty="0" err="1"/>
            <a:t>Teknologi</a:t>
          </a:r>
          <a:r>
            <a:rPr lang="en-US" sz="2000" kern="1200" dirty="0"/>
            <a:t>, </a:t>
          </a:r>
          <a:r>
            <a:rPr lang="en-US" sz="2000" kern="1200" dirty="0" err="1"/>
            <a:t>Pengalaman</a:t>
          </a:r>
          <a:r>
            <a:rPr lang="en-US" sz="2000" kern="1200" dirty="0"/>
            <a:t>)</a:t>
          </a:r>
        </a:p>
      </dsp:txBody>
      <dsp:txXfrm>
        <a:off x="5599375" y="1692468"/>
        <a:ext cx="1502474" cy="1502188"/>
      </dsp:txXfrm>
    </dsp:sp>
    <dsp:sp modelId="{C5F34417-16BD-4E44-8FDA-E4D21B97843B}">
      <dsp:nvSpPr>
        <dsp:cNvPr id="0" name=""/>
        <dsp:cNvSpPr/>
      </dsp:nvSpPr>
      <dsp:spPr>
        <a:xfrm rot="2700000">
          <a:off x="2895530" y="1316939"/>
          <a:ext cx="2252851" cy="2252851"/>
        </a:xfrm>
        <a:prstGeom prst="teardrop">
          <a:avLst>
            <a:gd name="adj" fmla="val 100000"/>
          </a:avLst>
        </a:prstGeom>
        <a:gradFill rotWithShape="0">
          <a:gsLst>
            <a:gs pos="0">
              <a:schemeClr val="accent3">
                <a:hueOff val="8437698"/>
                <a:satOff val="-12660"/>
                <a:lumOff val="-2059"/>
                <a:alphaOff val="0"/>
                <a:tint val="94000"/>
                <a:satMod val="103000"/>
                <a:lumMod val="102000"/>
              </a:schemeClr>
            </a:gs>
            <a:gs pos="50000">
              <a:schemeClr val="accent3">
                <a:hueOff val="8437698"/>
                <a:satOff val="-12660"/>
                <a:lumOff val="-2059"/>
                <a:alphaOff val="0"/>
                <a:shade val="100000"/>
                <a:satMod val="110000"/>
                <a:lumMod val="100000"/>
              </a:schemeClr>
            </a:gs>
            <a:gs pos="100000">
              <a:schemeClr val="accent3">
                <a:hueOff val="8437698"/>
                <a:satOff val="-12660"/>
                <a:lumOff val="-2059"/>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83755AD-23D0-4C9E-99BE-EF5955008339}">
      <dsp:nvSpPr>
        <dsp:cNvPr id="0" name=""/>
        <dsp:cNvSpPr/>
      </dsp:nvSpPr>
      <dsp:spPr>
        <a:xfrm>
          <a:off x="2970944" y="1391951"/>
          <a:ext cx="2103224" cy="2103222"/>
        </a:xfrm>
        <a:prstGeom prst="ellipse">
          <a:avLst/>
        </a:prstGeom>
        <a:solidFill>
          <a:schemeClr val="lt1">
            <a:alpha val="90000"/>
            <a:hueOff val="0"/>
            <a:satOff val="0"/>
            <a:lumOff val="0"/>
            <a:alphaOff val="0"/>
          </a:schemeClr>
        </a:solidFill>
        <a:ln w="6350"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Kajian</a:t>
          </a:r>
          <a:r>
            <a:rPr lang="en-US" sz="2000" kern="1200" dirty="0"/>
            <a:t> </a:t>
          </a:r>
          <a:r>
            <a:rPr lang="en-US" sz="2000" kern="1200" dirty="0" err="1"/>
            <a:t>akademik</a:t>
          </a:r>
          <a:r>
            <a:rPr lang="en-US" sz="2000" kern="1200" dirty="0"/>
            <a:t> </a:t>
          </a:r>
          <a:r>
            <a:rPr lang="en-US" sz="2000" kern="1200" dirty="0" err="1"/>
            <a:t>tentang</a:t>
          </a:r>
          <a:r>
            <a:rPr lang="en-US" sz="2000" kern="1200" dirty="0"/>
            <a:t> </a:t>
          </a:r>
          <a:r>
            <a:rPr lang="en-US" sz="2000" kern="1200" dirty="0" err="1"/>
            <a:t>objek</a:t>
          </a:r>
          <a:r>
            <a:rPr lang="en-US" sz="2000" kern="1200" dirty="0"/>
            <a:t> </a:t>
          </a:r>
          <a:r>
            <a:rPr lang="en-US" sz="2000" kern="1200" dirty="0" err="1"/>
            <a:t>standar</a:t>
          </a:r>
          <a:endParaRPr lang="en-US" sz="2000" kern="1200" dirty="0"/>
        </a:p>
      </dsp:txBody>
      <dsp:txXfrm>
        <a:off x="3271918" y="1692468"/>
        <a:ext cx="1502474" cy="1502188"/>
      </dsp:txXfrm>
    </dsp:sp>
    <dsp:sp modelId="{4A199162-2F55-466C-83B3-225FA32EEC52}">
      <dsp:nvSpPr>
        <dsp:cNvPr id="0" name=""/>
        <dsp:cNvSpPr/>
      </dsp:nvSpPr>
      <dsp:spPr>
        <a:xfrm rot="2700000">
          <a:off x="566875" y="1316939"/>
          <a:ext cx="2252851" cy="2252851"/>
        </a:xfrm>
        <a:prstGeom prst="teardrop">
          <a:avLst>
            <a:gd name="adj" fmla="val 100000"/>
          </a:avLst>
        </a:prstGeom>
        <a:gradFill rotWithShape="0">
          <a:gsLst>
            <a:gs pos="0">
              <a:schemeClr val="accent3">
                <a:hueOff val="11250264"/>
                <a:satOff val="-16880"/>
                <a:lumOff val="-2745"/>
                <a:alphaOff val="0"/>
                <a:tint val="94000"/>
                <a:satMod val="103000"/>
                <a:lumMod val="102000"/>
              </a:schemeClr>
            </a:gs>
            <a:gs pos="50000">
              <a:schemeClr val="accent3">
                <a:hueOff val="11250264"/>
                <a:satOff val="-16880"/>
                <a:lumOff val="-2745"/>
                <a:alphaOff val="0"/>
                <a:shade val="100000"/>
                <a:satMod val="110000"/>
                <a:lumMod val="100000"/>
              </a:schemeClr>
            </a:gs>
            <a:gs pos="100000">
              <a:schemeClr val="accent3">
                <a:hueOff val="11250264"/>
                <a:satOff val="-16880"/>
                <a:lumOff val="-2745"/>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C0C49F-46FC-4403-AD1D-C6F27E7B5E3E}">
      <dsp:nvSpPr>
        <dsp:cNvPr id="0" name=""/>
        <dsp:cNvSpPr/>
      </dsp:nvSpPr>
      <dsp:spPr>
        <a:xfrm>
          <a:off x="642288" y="1391951"/>
          <a:ext cx="2103224" cy="2103222"/>
        </a:xfrm>
        <a:prstGeom prst="ellipse">
          <a:avLst/>
        </a:prstGeom>
        <a:solidFill>
          <a:schemeClr val="lt1">
            <a:alpha val="90000"/>
            <a:hueOff val="0"/>
            <a:satOff val="0"/>
            <a:lumOff val="0"/>
            <a:alphaOff val="0"/>
          </a:schemeClr>
        </a:solidFill>
        <a:ln w="6350"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Pengusulan</a:t>
          </a:r>
          <a:r>
            <a:rPr lang="en-US" sz="2000" kern="1200" dirty="0"/>
            <a:t> </a:t>
          </a:r>
          <a:r>
            <a:rPr lang="en-US" sz="2000" kern="1200" dirty="0" err="1"/>
            <a:t>Standar</a:t>
          </a:r>
          <a:endParaRPr lang="en-US" sz="2000" kern="1200" dirty="0"/>
        </a:p>
      </dsp:txBody>
      <dsp:txXfrm>
        <a:off x="943262" y="1692468"/>
        <a:ext cx="1502474" cy="15021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9C97A-B5EC-456B-A15D-32DF82598B73}">
      <dsp:nvSpPr>
        <dsp:cNvPr id="0" name=""/>
        <dsp:cNvSpPr/>
      </dsp:nvSpPr>
      <dsp:spPr>
        <a:xfrm rot="5400000">
          <a:off x="860264" y="1216394"/>
          <a:ext cx="1306941" cy="1583809"/>
        </a:xfrm>
        <a:prstGeom prst="bentUpArrow">
          <a:avLst>
            <a:gd name="adj1" fmla="val 32840"/>
            <a:gd name="adj2" fmla="val 25000"/>
            <a:gd name="adj3" fmla="val 35780"/>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C78C3-31BF-4D3A-B9D5-1279C9D1B4C5}">
      <dsp:nvSpPr>
        <dsp:cNvPr id="0" name=""/>
        <dsp:cNvSpPr/>
      </dsp:nvSpPr>
      <dsp:spPr>
        <a:xfrm>
          <a:off x="49703" y="0"/>
          <a:ext cx="2410879" cy="168753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Telaah</a:t>
          </a:r>
          <a:r>
            <a:rPr lang="en-US" sz="3200" kern="1200" dirty="0"/>
            <a:t> </a:t>
          </a:r>
          <a:r>
            <a:rPr lang="en-US" sz="3200" kern="1200" dirty="0" err="1"/>
            <a:t>Kebutuhan</a:t>
          </a:r>
          <a:endParaRPr lang="en-US" sz="3200" kern="1200" dirty="0"/>
        </a:p>
      </dsp:txBody>
      <dsp:txXfrm>
        <a:off x="132097" y="82394"/>
        <a:ext cx="2246091" cy="1522749"/>
      </dsp:txXfrm>
    </dsp:sp>
    <dsp:sp modelId="{77288E7F-F0B1-4123-874F-C5E845B6414B}">
      <dsp:nvSpPr>
        <dsp:cNvPr id="0" name=""/>
        <dsp:cNvSpPr/>
      </dsp:nvSpPr>
      <dsp:spPr>
        <a:xfrm>
          <a:off x="2564692" y="83568"/>
          <a:ext cx="6724616" cy="136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Perubahan</a:t>
          </a:r>
          <a:r>
            <a:rPr lang="en-US" sz="2000" kern="1200" dirty="0"/>
            <a:t> </a:t>
          </a:r>
          <a:r>
            <a:rPr lang="en-US" sz="2000" kern="1200" dirty="0" err="1"/>
            <a:t>kebijakan</a:t>
          </a:r>
          <a:r>
            <a:rPr lang="en-US" sz="2000" kern="1200" dirty="0"/>
            <a:t>/</a:t>
          </a:r>
          <a:r>
            <a:rPr lang="en-US" sz="2000" kern="1200" dirty="0" err="1"/>
            <a:t>peraturan</a:t>
          </a:r>
          <a:r>
            <a:rPr lang="en-US" sz="2000" kern="1200" dirty="0"/>
            <a:t> di </a:t>
          </a:r>
          <a:r>
            <a:rPr lang="en-US" sz="2000" kern="1200" dirty="0" err="1"/>
            <a:t>atasnya</a:t>
          </a:r>
          <a:endParaRPr lang="en-US" sz="2000" kern="1200" dirty="0"/>
        </a:p>
        <a:p>
          <a:pPr marL="228600" lvl="1" indent="-228600" algn="l" defTabSz="889000">
            <a:lnSpc>
              <a:spcPct val="90000"/>
            </a:lnSpc>
            <a:spcBef>
              <a:spcPct val="0"/>
            </a:spcBef>
            <a:spcAft>
              <a:spcPct val="15000"/>
            </a:spcAft>
            <a:buChar char="•"/>
          </a:pPr>
          <a:r>
            <a:rPr lang="en-US" sz="2000" kern="1200" dirty="0" err="1"/>
            <a:t>Perubahan</a:t>
          </a:r>
          <a:r>
            <a:rPr lang="en-US" sz="2000" kern="1200" dirty="0"/>
            <a:t> </a:t>
          </a:r>
          <a:r>
            <a:rPr lang="en-US" sz="2000" kern="1200" dirty="0" err="1"/>
            <a:t>ilmu</a:t>
          </a:r>
          <a:r>
            <a:rPr lang="en-US" sz="2000" kern="1200" dirty="0"/>
            <a:t> </a:t>
          </a:r>
          <a:r>
            <a:rPr lang="en-US" sz="2000" kern="1200" dirty="0" err="1"/>
            <a:t>teknologi</a:t>
          </a:r>
          <a:r>
            <a:rPr lang="en-US" sz="2000" kern="1200" dirty="0"/>
            <a:t> </a:t>
          </a:r>
          <a:r>
            <a:rPr lang="en-US" sz="2000" kern="1200" dirty="0" err="1"/>
            <a:t>terkait</a:t>
          </a:r>
          <a:endParaRPr lang="en-US" sz="2000" kern="1200" dirty="0"/>
        </a:p>
        <a:p>
          <a:pPr marL="228600" lvl="1" indent="-228600" algn="l" defTabSz="889000">
            <a:lnSpc>
              <a:spcPct val="90000"/>
            </a:lnSpc>
            <a:spcBef>
              <a:spcPct val="0"/>
            </a:spcBef>
            <a:spcAft>
              <a:spcPct val="15000"/>
            </a:spcAft>
            <a:buChar char="•"/>
          </a:pPr>
          <a:r>
            <a:rPr lang="en-US" sz="2000" kern="1200" dirty="0" err="1"/>
            <a:t>Ketercapaian</a:t>
          </a:r>
          <a:r>
            <a:rPr lang="en-US" sz="2000" kern="1200" dirty="0"/>
            <a:t> </a:t>
          </a:r>
          <a:r>
            <a:rPr lang="en-US" sz="2000" kern="1200" dirty="0" err="1"/>
            <a:t>standar</a:t>
          </a:r>
          <a:r>
            <a:rPr lang="en-US" sz="2000" kern="1200" dirty="0"/>
            <a:t> </a:t>
          </a:r>
          <a:r>
            <a:rPr lang="en-US" sz="2000" kern="1200" dirty="0" err="1"/>
            <a:t>sebelumnya</a:t>
          </a:r>
          <a:endParaRPr lang="en-US" sz="2000" kern="1200" dirty="0"/>
        </a:p>
      </dsp:txBody>
      <dsp:txXfrm>
        <a:off x="2564692" y="83568"/>
        <a:ext cx="6724616" cy="1363942"/>
      </dsp:txXfrm>
    </dsp:sp>
    <dsp:sp modelId="{906F40C2-81ED-4950-9EC3-6B5083A47F0B}">
      <dsp:nvSpPr>
        <dsp:cNvPr id="0" name=""/>
        <dsp:cNvSpPr/>
      </dsp:nvSpPr>
      <dsp:spPr>
        <a:xfrm rot="5400000">
          <a:off x="3324283" y="3367227"/>
          <a:ext cx="1313987" cy="1185232"/>
        </a:xfrm>
        <a:prstGeom prst="bentUpArrow">
          <a:avLst>
            <a:gd name="adj1" fmla="val 32840"/>
            <a:gd name="adj2" fmla="val 25000"/>
            <a:gd name="adj3" fmla="val 35780"/>
          </a:avLst>
        </a:prstGeom>
        <a:solidFill>
          <a:schemeClr val="accent1">
            <a:lumMod val="60000"/>
            <a:lumOff val="4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DBC3D847-CE50-4FD1-9AC0-0D9E26186E10}">
      <dsp:nvSpPr>
        <dsp:cNvPr id="0" name=""/>
        <dsp:cNvSpPr/>
      </dsp:nvSpPr>
      <dsp:spPr>
        <a:xfrm>
          <a:off x="2317899" y="1695319"/>
          <a:ext cx="2410879" cy="168753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Telaah</a:t>
          </a:r>
          <a:r>
            <a:rPr lang="en-US" sz="3200" kern="1200" dirty="0"/>
            <a:t> </a:t>
          </a:r>
          <a:r>
            <a:rPr lang="en-US" sz="3200" kern="1200" dirty="0" err="1"/>
            <a:t>kesesuaian</a:t>
          </a:r>
          <a:endParaRPr lang="en-US" sz="3200" kern="1200" dirty="0"/>
        </a:p>
      </dsp:txBody>
      <dsp:txXfrm>
        <a:off x="2400293" y="1777713"/>
        <a:ext cx="2246091" cy="1522749"/>
      </dsp:txXfrm>
    </dsp:sp>
    <dsp:sp modelId="{40C89555-3FCB-4FFA-A70E-E33B429EF9D2}">
      <dsp:nvSpPr>
        <dsp:cNvPr id="0" name=""/>
        <dsp:cNvSpPr/>
      </dsp:nvSpPr>
      <dsp:spPr>
        <a:xfrm>
          <a:off x="4793947" y="1627789"/>
          <a:ext cx="5391998" cy="136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Standar</a:t>
          </a:r>
          <a:r>
            <a:rPr lang="en-US" sz="2000" kern="1200" dirty="0"/>
            <a:t> </a:t>
          </a:r>
          <a:r>
            <a:rPr lang="en-US" sz="2000" kern="1200" dirty="0" err="1"/>
            <a:t>sebelumnya</a:t>
          </a:r>
          <a:r>
            <a:rPr lang="en-US" sz="2000" kern="1200" dirty="0"/>
            <a:t> </a:t>
          </a:r>
          <a:r>
            <a:rPr lang="en-US" sz="2000" kern="1200" dirty="0" err="1"/>
            <a:t>ditelaah</a:t>
          </a:r>
          <a:r>
            <a:rPr lang="en-US" sz="2000" kern="1200" dirty="0"/>
            <a:t> </a:t>
          </a:r>
          <a:r>
            <a:rPr lang="en-US" sz="2000" kern="1200" dirty="0" err="1"/>
            <a:t>kesesuaian</a:t>
          </a:r>
          <a:r>
            <a:rPr lang="en-US" sz="2000" kern="1200" dirty="0"/>
            <a:t> </a:t>
          </a:r>
          <a:r>
            <a:rPr lang="en-US" sz="2000" kern="1200" dirty="0" err="1"/>
            <a:t>dengan</a:t>
          </a:r>
          <a:r>
            <a:rPr lang="en-US" sz="2000" kern="1200" dirty="0"/>
            <a:t> </a:t>
          </a:r>
          <a:r>
            <a:rPr lang="en-US" sz="2000" kern="1200" dirty="0" err="1"/>
            <a:t>perubahan</a:t>
          </a:r>
          <a:r>
            <a:rPr lang="en-US" sz="2000" kern="1200" dirty="0"/>
            <a:t>/</a:t>
          </a:r>
          <a:r>
            <a:rPr lang="en-US" sz="2000" kern="1200" dirty="0" err="1"/>
            <a:t>ketercapaian</a:t>
          </a:r>
          <a:r>
            <a:rPr lang="en-US" sz="2000" kern="1200" dirty="0"/>
            <a:t> </a:t>
          </a:r>
          <a:r>
            <a:rPr lang="en-US" sz="2000" kern="1200" dirty="0" err="1"/>
            <a:t>standar</a:t>
          </a:r>
          <a:endParaRPr lang="en-US" sz="2000" kern="1200" dirty="0"/>
        </a:p>
      </dsp:txBody>
      <dsp:txXfrm>
        <a:off x="4793947" y="1627789"/>
        <a:ext cx="5391998" cy="1363942"/>
      </dsp:txXfrm>
    </dsp:sp>
    <dsp:sp modelId="{23C12C40-1993-4B12-AA16-1C7978D9857D}">
      <dsp:nvSpPr>
        <dsp:cNvPr id="0" name=""/>
        <dsp:cNvSpPr/>
      </dsp:nvSpPr>
      <dsp:spPr>
        <a:xfrm>
          <a:off x="7651425" y="3894206"/>
          <a:ext cx="3131612" cy="77915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STANDAR BARU</a:t>
          </a:r>
        </a:p>
      </dsp:txBody>
      <dsp:txXfrm>
        <a:off x="7689467" y="3932248"/>
        <a:ext cx="3055528" cy="703068"/>
      </dsp:txXfrm>
    </dsp:sp>
    <dsp:sp modelId="{9647EFD5-58D0-4A9E-BE0B-9817B9B570B0}">
      <dsp:nvSpPr>
        <dsp:cNvPr id="0" name=""/>
        <dsp:cNvSpPr/>
      </dsp:nvSpPr>
      <dsp:spPr>
        <a:xfrm>
          <a:off x="9232803" y="3997335"/>
          <a:ext cx="1753444" cy="136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9232803" y="3997335"/>
        <a:ext cx="1753444" cy="13639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F0E37-40CA-4D49-BE7A-74F6FD27E2DE}">
      <dsp:nvSpPr>
        <dsp:cNvPr id="0" name=""/>
        <dsp:cNvSpPr/>
      </dsp:nvSpPr>
      <dsp:spPr>
        <a:xfrm>
          <a:off x="2596284" y="2450770"/>
          <a:ext cx="1946987" cy="1946987"/>
        </a:xfrm>
        <a:prstGeom prst="ellipse">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dirty="0" err="1"/>
            <a:t>Akreditasi</a:t>
          </a:r>
          <a:endParaRPr lang="id-ID" sz="2400" b="1" i="1" kern="1200" dirty="0"/>
        </a:p>
      </dsp:txBody>
      <dsp:txXfrm>
        <a:off x="2881414" y="2735900"/>
        <a:ext cx="1376727" cy="1376727"/>
      </dsp:txXfrm>
    </dsp:sp>
    <dsp:sp modelId="{0B7B1D0B-BEB5-449A-8ED6-F178644B18F1}">
      <dsp:nvSpPr>
        <dsp:cNvPr id="0" name=""/>
        <dsp:cNvSpPr/>
      </dsp:nvSpPr>
      <dsp:spPr>
        <a:xfrm rot="12900000">
          <a:off x="1227043" y="2071592"/>
          <a:ext cx="1614304" cy="554891"/>
        </a:xfrm>
        <a:prstGeom prst="leftArrow">
          <a:avLst>
            <a:gd name="adj1" fmla="val 60000"/>
            <a:gd name="adj2" fmla="val 50000"/>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A9E5ED6-733B-41A4-B0CD-BF05A9B54567}">
      <dsp:nvSpPr>
        <dsp:cNvPr id="0" name=""/>
        <dsp:cNvSpPr/>
      </dsp:nvSpPr>
      <dsp:spPr>
        <a:xfrm>
          <a:off x="448196" y="1146219"/>
          <a:ext cx="1849637" cy="1479710"/>
        </a:xfrm>
        <a:prstGeom prst="roundRect">
          <a:avLst>
            <a:gd name="adj" fmla="val 10000"/>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i="1" kern="1200" dirty="0"/>
            <a:t>Conformity</a:t>
          </a:r>
          <a:endParaRPr lang="id-ID" sz="2400" b="1" i="1" kern="1200" dirty="0"/>
        </a:p>
      </dsp:txBody>
      <dsp:txXfrm>
        <a:off x="491535" y="1189558"/>
        <a:ext cx="1762959" cy="1393032"/>
      </dsp:txXfrm>
    </dsp:sp>
    <dsp:sp modelId="{A8010401-F37B-4DCE-A41E-DB7BF923AF25}">
      <dsp:nvSpPr>
        <dsp:cNvPr id="0" name=""/>
        <dsp:cNvSpPr/>
      </dsp:nvSpPr>
      <dsp:spPr>
        <a:xfrm rot="16200000">
          <a:off x="2762626" y="1272218"/>
          <a:ext cx="1614304" cy="554891"/>
        </a:xfrm>
        <a:prstGeom prst="leftArrow">
          <a:avLst>
            <a:gd name="adj1" fmla="val 60000"/>
            <a:gd name="adj2" fmla="val 50000"/>
          </a:avLst>
        </a:prstGeom>
        <a:gradFill rotWithShape="0">
          <a:gsLst>
            <a:gs pos="0">
              <a:schemeClr val="accent5">
                <a:hueOff val="-4966938"/>
                <a:satOff val="19906"/>
                <a:lumOff val="4314"/>
                <a:alphaOff val="0"/>
                <a:tint val="67000"/>
                <a:satMod val="105000"/>
                <a:lumMod val="110000"/>
              </a:schemeClr>
            </a:gs>
            <a:gs pos="50000">
              <a:schemeClr val="accent5">
                <a:hueOff val="-4966938"/>
                <a:satOff val="19906"/>
                <a:lumOff val="4314"/>
                <a:alphaOff val="0"/>
                <a:tint val="73000"/>
                <a:satMod val="103000"/>
                <a:lumMod val="105000"/>
              </a:schemeClr>
            </a:gs>
            <a:gs pos="100000">
              <a:schemeClr val="accent5">
                <a:hueOff val="-4966938"/>
                <a:satOff val="19906"/>
                <a:lumOff val="4314"/>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C69A3B8-EC5B-4928-9246-6771C184073C}">
      <dsp:nvSpPr>
        <dsp:cNvPr id="0" name=""/>
        <dsp:cNvSpPr/>
      </dsp:nvSpPr>
      <dsp:spPr>
        <a:xfrm>
          <a:off x="2644959" y="2656"/>
          <a:ext cx="1849637" cy="1479710"/>
        </a:xfrm>
        <a:prstGeom prst="roundRect">
          <a:avLst>
            <a:gd name="adj" fmla="val 10000"/>
          </a:avLst>
        </a:prstGeom>
        <a:gradFill rotWithShape="0">
          <a:gsLst>
            <a:gs pos="0">
              <a:schemeClr val="accent5">
                <a:hueOff val="-4966938"/>
                <a:satOff val="19906"/>
                <a:lumOff val="4314"/>
                <a:alphaOff val="0"/>
                <a:tint val="67000"/>
                <a:satMod val="105000"/>
                <a:lumMod val="110000"/>
              </a:schemeClr>
            </a:gs>
            <a:gs pos="50000">
              <a:schemeClr val="accent5">
                <a:hueOff val="-4966938"/>
                <a:satOff val="19906"/>
                <a:lumOff val="4314"/>
                <a:alphaOff val="0"/>
                <a:tint val="73000"/>
                <a:satMod val="103000"/>
                <a:lumMod val="105000"/>
              </a:schemeClr>
            </a:gs>
            <a:gs pos="100000">
              <a:schemeClr val="accent5">
                <a:hueOff val="-4966938"/>
                <a:satOff val="19906"/>
                <a:lumOff val="4314"/>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i="1" kern="1200" dirty="0"/>
            <a:t>Compliance</a:t>
          </a:r>
          <a:endParaRPr lang="id-ID" sz="2400" b="1" i="1" kern="1200" dirty="0"/>
        </a:p>
      </dsp:txBody>
      <dsp:txXfrm>
        <a:off x="2688298" y="45995"/>
        <a:ext cx="1762959" cy="1393032"/>
      </dsp:txXfrm>
    </dsp:sp>
    <dsp:sp modelId="{68A1EDCF-1D31-4688-9FF9-7A0D6A471B04}">
      <dsp:nvSpPr>
        <dsp:cNvPr id="0" name=""/>
        <dsp:cNvSpPr/>
      </dsp:nvSpPr>
      <dsp:spPr>
        <a:xfrm rot="19556988">
          <a:off x="4309238" y="2042335"/>
          <a:ext cx="1789827" cy="554891"/>
        </a:xfrm>
        <a:prstGeom prst="leftArrow">
          <a:avLst>
            <a:gd name="adj1" fmla="val 60000"/>
            <a:gd name="adj2" fmla="val 50000"/>
          </a:avLst>
        </a:prstGeom>
        <a:gradFill rotWithShape="0">
          <a:gsLst>
            <a:gs pos="0">
              <a:schemeClr val="accent5">
                <a:hueOff val="-9933876"/>
                <a:satOff val="39811"/>
                <a:lumOff val="8628"/>
                <a:alphaOff val="0"/>
                <a:tint val="67000"/>
                <a:satMod val="105000"/>
                <a:lumMod val="110000"/>
              </a:schemeClr>
            </a:gs>
            <a:gs pos="50000">
              <a:schemeClr val="accent5">
                <a:hueOff val="-9933876"/>
                <a:satOff val="39811"/>
                <a:lumOff val="8628"/>
                <a:alphaOff val="0"/>
                <a:tint val="73000"/>
                <a:satMod val="103000"/>
                <a:lumMod val="105000"/>
              </a:schemeClr>
            </a:gs>
            <a:gs pos="100000">
              <a:schemeClr val="accent5">
                <a:hueOff val="-9933876"/>
                <a:satOff val="39811"/>
                <a:lumOff val="8628"/>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D5556FE-B122-4EE0-8419-CE193040B834}">
      <dsp:nvSpPr>
        <dsp:cNvPr id="0" name=""/>
        <dsp:cNvSpPr/>
      </dsp:nvSpPr>
      <dsp:spPr>
        <a:xfrm>
          <a:off x="4949304" y="1078846"/>
          <a:ext cx="1992651" cy="1479710"/>
        </a:xfrm>
        <a:prstGeom prst="roundRect">
          <a:avLst>
            <a:gd name="adj" fmla="val 10000"/>
          </a:avLst>
        </a:prstGeom>
        <a:gradFill rotWithShape="0">
          <a:gsLst>
            <a:gs pos="0">
              <a:schemeClr val="accent5">
                <a:hueOff val="-9933876"/>
                <a:satOff val="39811"/>
                <a:lumOff val="8628"/>
                <a:alphaOff val="0"/>
                <a:tint val="67000"/>
                <a:satMod val="105000"/>
                <a:lumMod val="110000"/>
              </a:schemeClr>
            </a:gs>
            <a:gs pos="50000">
              <a:schemeClr val="accent5">
                <a:hueOff val="-9933876"/>
                <a:satOff val="39811"/>
                <a:lumOff val="8628"/>
                <a:alphaOff val="0"/>
                <a:tint val="73000"/>
                <a:satMod val="103000"/>
                <a:lumMod val="105000"/>
              </a:schemeClr>
            </a:gs>
            <a:gs pos="100000">
              <a:schemeClr val="accent5">
                <a:hueOff val="-9933876"/>
                <a:satOff val="39811"/>
                <a:lumOff val="862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i="1" kern="1200" dirty="0"/>
            <a:t>Performance</a:t>
          </a:r>
          <a:endParaRPr lang="id-ID" sz="2400" b="1" i="1" kern="1200" dirty="0"/>
        </a:p>
      </dsp:txBody>
      <dsp:txXfrm>
        <a:off x="4992643" y="1122185"/>
        <a:ext cx="1905973" cy="13930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F635A-46F6-4961-83F1-489D4FE7D39C}">
      <dsp:nvSpPr>
        <dsp:cNvPr id="0" name=""/>
        <dsp:cNvSpPr/>
      </dsp:nvSpPr>
      <dsp:spPr>
        <a:xfrm>
          <a:off x="4617155" y="0"/>
          <a:ext cx="6925733" cy="16592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t>Penetapan</a:t>
          </a:r>
          <a:r>
            <a:rPr lang="en-US" sz="2000" kern="1200" dirty="0"/>
            <a:t> SKL</a:t>
          </a:r>
          <a:endParaRPr lang="id-ID" sz="2000" kern="1200" dirty="0"/>
        </a:p>
        <a:p>
          <a:pPr marL="228600" lvl="1" indent="-228600" algn="l" defTabSz="889000">
            <a:lnSpc>
              <a:spcPct val="90000"/>
            </a:lnSpc>
            <a:spcBef>
              <a:spcPct val="0"/>
            </a:spcBef>
            <a:spcAft>
              <a:spcPct val="15000"/>
            </a:spcAft>
            <a:buChar char="•"/>
          </a:pPr>
          <a:r>
            <a:rPr lang="en-US" sz="2000" kern="1200" dirty="0" err="1"/>
            <a:t>Sarana</a:t>
          </a:r>
          <a:r>
            <a:rPr lang="en-US" sz="2000" kern="1200" dirty="0"/>
            <a:t> </a:t>
          </a:r>
          <a:r>
            <a:rPr lang="en-US" sz="2000" kern="1200" dirty="0" err="1"/>
            <a:t>prasarana</a:t>
          </a:r>
          <a:endParaRPr lang="id-ID" sz="2000" kern="1200" dirty="0"/>
        </a:p>
        <a:p>
          <a:pPr marL="228600" lvl="1" indent="-228600" algn="l" defTabSz="889000">
            <a:lnSpc>
              <a:spcPct val="90000"/>
            </a:lnSpc>
            <a:spcBef>
              <a:spcPct val="0"/>
            </a:spcBef>
            <a:spcAft>
              <a:spcPct val="15000"/>
            </a:spcAft>
            <a:buChar char="•"/>
          </a:pPr>
          <a:r>
            <a:rPr lang="en-US" sz="2000" kern="1200" dirty="0" err="1"/>
            <a:t>Sertifikat</a:t>
          </a:r>
          <a:r>
            <a:rPr lang="en-US" sz="2000" kern="1200" dirty="0"/>
            <a:t>: </a:t>
          </a:r>
          <a:r>
            <a:rPr lang="en-US" sz="2000" kern="1200" dirty="0" err="1"/>
            <a:t>profesi</a:t>
          </a:r>
          <a:r>
            <a:rPr lang="en-US" sz="2000" kern="1200" dirty="0"/>
            <a:t>, </a:t>
          </a:r>
          <a:r>
            <a:rPr lang="en-US" sz="2000" kern="1200" dirty="0" err="1"/>
            <a:t>kompetensi</a:t>
          </a:r>
          <a:r>
            <a:rPr lang="en-US" sz="2000" kern="1200" dirty="0"/>
            <a:t>, </a:t>
          </a:r>
          <a:r>
            <a:rPr lang="en-US" sz="2000" kern="1200" dirty="0" err="1"/>
            <a:t>pendamping</a:t>
          </a:r>
          <a:r>
            <a:rPr lang="en-US" sz="2000" kern="1200" dirty="0"/>
            <a:t> </a:t>
          </a:r>
          <a:r>
            <a:rPr lang="en-US" sz="2000" kern="1200" dirty="0" err="1"/>
            <a:t>ijazah</a:t>
          </a:r>
          <a:endParaRPr lang="id-ID" sz="2000" kern="1200" dirty="0"/>
        </a:p>
        <a:p>
          <a:pPr marL="228600" lvl="1" indent="-228600" algn="l" defTabSz="889000">
            <a:lnSpc>
              <a:spcPct val="90000"/>
            </a:lnSpc>
            <a:spcBef>
              <a:spcPct val="0"/>
            </a:spcBef>
            <a:spcAft>
              <a:spcPct val="15000"/>
            </a:spcAft>
            <a:buChar char="•"/>
          </a:pPr>
          <a:r>
            <a:rPr lang="en-US" sz="2000" kern="1200" dirty="0" err="1"/>
            <a:t>Jurnal</a:t>
          </a:r>
          <a:r>
            <a:rPr lang="en-US" sz="2000" kern="1200" dirty="0"/>
            <a:t> </a:t>
          </a:r>
          <a:r>
            <a:rPr lang="en-US" sz="2000" kern="1200" dirty="0" err="1"/>
            <a:t>bereputasi</a:t>
          </a:r>
          <a:r>
            <a:rPr lang="en-US" sz="2000" kern="1200" dirty="0"/>
            <a:t> </a:t>
          </a:r>
          <a:endParaRPr lang="id-ID" sz="2000" kern="1200" dirty="0"/>
        </a:p>
      </dsp:txBody>
      <dsp:txXfrm>
        <a:off x="4617155" y="207406"/>
        <a:ext cx="6303515" cy="1244436"/>
      </dsp:txXfrm>
    </dsp:sp>
    <dsp:sp modelId="{33EE35EC-A522-47B6-A898-401872B2820B}">
      <dsp:nvSpPr>
        <dsp:cNvPr id="0" name=""/>
        <dsp:cNvSpPr/>
      </dsp:nvSpPr>
      <dsp:spPr>
        <a:xfrm>
          <a:off x="0" y="0"/>
          <a:ext cx="4617155" cy="16592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Memerlukan</a:t>
          </a:r>
          <a:r>
            <a:rPr lang="en-US" sz="3200" kern="1200" dirty="0"/>
            <a:t> </a:t>
          </a:r>
          <a:r>
            <a:rPr lang="en-US" sz="3200" kern="1200" dirty="0" err="1"/>
            <a:t>peraturan</a:t>
          </a:r>
          <a:r>
            <a:rPr lang="en-US" sz="3200" kern="1200" dirty="0"/>
            <a:t>/</a:t>
          </a:r>
          <a:r>
            <a:rPr lang="en-US" sz="3200" kern="1200" dirty="0" err="1"/>
            <a:t>pedoman</a:t>
          </a:r>
          <a:r>
            <a:rPr lang="en-US" sz="3200" kern="1200" dirty="0"/>
            <a:t> </a:t>
          </a:r>
          <a:r>
            <a:rPr lang="en-US" sz="3200" kern="1200" dirty="0" err="1"/>
            <a:t>turunan</a:t>
          </a:r>
          <a:r>
            <a:rPr lang="en-US" sz="3200" kern="1200" dirty="0"/>
            <a:t> </a:t>
          </a:r>
          <a:r>
            <a:rPr lang="en-US" sz="3200" kern="1200" dirty="0" err="1"/>
            <a:t>terkait</a:t>
          </a:r>
          <a:r>
            <a:rPr lang="en-US" sz="3200" kern="1200" dirty="0"/>
            <a:t> </a:t>
          </a:r>
          <a:endParaRPr lang="id-ID" sz="3200" kern="1200" dirty="0"/>
        </a:p>
      </dsp:txBody>
      <dsp:txXfrm>
        <a:off x="80998" y="80998"/>
        <a:ext cx="4455159" cy="1497252"/>
      </dsp:txXfrm>
    </dsp:sp>
    <dsp:sp modelId="{2BE58C8F-68D1-4406-879D-EED09A4CFA42}">
      <dsp:nvSpPr>
        <dsp:cNvPr id="0" name=""/>
        <dsp:cNvSpPr/>
      </dsp:nvSpPr>
      <dsp:spPr>
        <a:xfrm>
          <a:off x="4617155" y="1825173"/>
          <a:ext cx="6925733" cy="16592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t>Sesuai</a:t>
          </a:r>
          <a:r>
            <a:rPr lang="en-US" sz="2000" kern="1200" dirty="0"/>
            <a:t> </a:t>
          </a:r>
          <a:r>
            <a:rPr lang="en-US" sz="2000" kern="1200" dirty="0" err="1"/>
            <a:t>dengan</a:t>
          </a:r>
          <a:r>
            <a:rPr lang="en-US" sz="2000" kern="1200" dirty="0"/>
            <a:t> </a:t>
          </a:r>
          <a:r>
            <a:rPr lang="en-US" sz="2000" kern="1200" dirty="0" err="1"/>
            <a:t>misi</a:t>
          </a:r>
          <a:r>
            <a:rPr lang="en-US" sz="2000" kern="1200" dirty="0"/>
            <a:t>, </a:t>
          </a:r>
          <a:r>
            <a:rPr lang="en-US" sz="2000" kern="1200" dirty="0" err="1"/>
            <a:t>visi</a:t>
          </a:r>
          <a:r>
            <a:rPr lang="en-US" sz="2000" kern="1200" dirty="0"/>
            <a:t>, </a:t>
          </a:r>
          <a:r>
            <a:rPr lang="en-US" sz="2000" kern="1200" dirty="0" err="1"/>
            <a:t>dan</a:t>
          </a:r>
          <a:r>
            <a:rPr lang="en-US" sz="2000" kern="1200" dirty="0"/>
            <a:t> </a:t>
          </a:r>
          <a:r>
            <a:rPr lang="en-US" sz="2000" kern="1200" dirty="0" err="1"/>
            <a:t>renstra</a:t>
          </a:r>
          <a:r>
            <a:rPr lang="en-US" sz="2000" kern="1200" dirty="0"/>
            <a:t> </a:t>
          </a:r>
          <a:r>
            <a:rPr lang="en-US" sz="2000" kern="1200" dirty="0" err="1"/>
            <a:t>perguruan</a:t>
          </a:r>
          <a:r>
            <a:rPr lang="en-US" sz="2000" kern="1200" dirty="0"/>
            <a:t> </a:t>
          </a:r>
          <a:r>
            <a:rPr lang="en-US" sz="2000" kern="1200" dirty="0" err="1"/>
            <a:t>tinggi</a:t>
          </a:r>
          <a:endParaRPr lang="id-ID" sz="2000" kern="1200" dirty="0"/>
        </a:p>
        <a:p>
          <a:pPr marL="228600" lvl="1" indent="-228600" algn="l" defTabSz="889000">
            <a:lnSpc>
              <a:spcPct val="90000"/>
            </a:lnSpc>
            <a:spcBef>
              <a:spcPct val="0"/>
            </a:spcBef>
            <a:spcAft>
              <a:spcPct val="15000"/>
            </a:spcAft>
            <a:buChar char="•"/>
          </a:pPr>
          <a:r>
            <a:rPr lang="en-US" sz="2000" kern="1200" dirty="0" err="1"/>
            <a:t>Lebih</a:t>
          </a:r>
          <a:r>
            <a:rPr lang="en-US" sz="2000" kern="1200" dirty="0"/>
            <a:t> </a:t>
          </a:r>
          <a:r>
            <a:rPr lang="en-US" sz="2000" kern="1200" dirty="0" err="1"/>
            <a:t>operasional</a:t>
          </a:r>
          <a:r>
            <a:rPr lang="en-US" sz="2000" kern="1200" dirty="0"/>
            <a:t> </a:t>
          </a:r>
          <a:r>
            <a:rPr lang="en-US" sz="2000" kern="1200" dirty="0" err="1"/>
            <a:t>dan</a:t>
          </a:r>
          <a:r>
            <a:rPr lang="en-US" sz="2000" kern="1200" dirty="0"/>
            <a:t> </a:t>
          </a:r>
          <a:r>
            <a:rPr lang="en-US" sz="2000" kern="1200" dirty="0" err="1"/>
            <a:t>terukur</a:t>
          </a:r>
          <a:endParaRPr lang="id-ID" sz="2000" kern="1200" dirty="0"/>
        </a:p>
        <a:p>
          <a:pPr marL="228600" lvl="1" indent="-228600" algn="l" defTabSz="889000">
            <a:lnSpc>
              <a:spcPct val="90000"/>
            </a:lnSpc>
            <a:spcBef>
              <a:spcPct val="0"/>
            </a:spcBef>
            <a:spcAft>
              <a:spcPct val="15000"/>
            </a:spcAft>
            <a:buChar char="•"/>
          </a:pPr>
          <a:r>
            <a:rPr lang="en-US" sz="2000" b="1" kern="1200" dirty="0" err="1"/>
            <a:t>Melampaui</a:t>
          </a:r>
          <a:r>
            <a:rPr lang="en-US" sz="2000" kern="1200" dirty="0"/>
            <a:t> SN-Dikti</a:t>
          </a:r>
          <a:endParaRPr lang="id-ID" sz="2000" kern="1200" dirty="0"/>
        </a:p>
      </dsp:txBody>
      <dsp:txXfrm>
        <a:off x="4617155" y="2032579"/>
        <a:ext cx="6303515" cy="1244436"/>
      </dsp:txXfrm>
    </dsp:sp>
    <dsp:sp modelId="{DC83E9BF-A441-447D-A0F1-447CF0D71695}">
      <dsp:nvSpPr>
        <dsp:cNvPr id="0" name=""/>
        <dsp:cNvSpPr/>
      </dsp:nvSpPr>
      <dsp:spPr>
        <a:xfrm>
          <a:off x="0" y="1825173"/>
          <a:ext cx="4617155" cy="16592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Dioperasionalisasikan</a:t>
          </a:r>
          <a:r>
            <a:rPr lang="en-US" sz="3200" kern="1200" dirty="0"/>
            <a:t> </a:t>
          </a:r>
          <a:r>
            <a:rPr lang="en-US" sz="3200" kern="1200" dirty="0" err="1"/>
            <a:t>oleh</a:t>
          </a:r>
          <a:r>
            <a:rPr lang="en-US" sz="3200" kern="1200" dirty="0"/>
            <a:t> </a:t>
          </a:r>
          <a:r>
            <a:rPr lang="en-US" sz="3200" kern="1200" dirty="0" err="1"/>
            <a:t>Standar</a:t>
          </a:r>
          <a:r>
            <a:rPr lang="en-US" sz="3200" kern="1200" dirty="0"/>
            <a:t> PT</a:t>
          </a:r>
          <a:endParaRPr lang="id-ID" sz="3200" kern="1200" dirty="0"/>
        </a:p>
      </dsp:txBody>
      <dsp:txXfrm>
        <a:off x="80998" y="1906171"/>
        <a:ext cx="4455159" cy="1497252"/>
      </dsp:txXfrm>
    </dsp:sp>
    <dsp:sp modelId="{CE0FAE77-AAF9-4EAB-BDE8-5B2D957CB133}">
      <dsp:nvSpPr>
        <dsp:cNvPr id="0" name=""/>
        <dsp:cNvSpPr/>
      </dsp:nvSpPr>
      <dsp:spPr>
        <a:xfrm>
          <a:off x="4617155" y="3650346"/>
          <a:ext cx="6925733" cy="16592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t>Menggunakan</a:t>
          </a:r>
          <a:r>
            <a:rPr lang="en-US" sz="2000" kern="1200" dirty="0"/>
            <a:t> </a:t>
          </a:r>
          <a:r>
            <a:rPr lang="en-US" sz="2000" kern="1200" dirty="0" err="1"/>
            <a:t>indikator</a:t>
          </a:r>
          <a:r>
            <a:rPr lang="en-US" sz="2000" kern="1200" dirty="0"/>
            <a:t> </a:t>
          </a:r>
          <a:r>
            <a:rPr lang="en-US" sz="2000" kern="1200" dirty="0" err="1"/>
            <a:t>dan</a:t>
          </a:r>
          <a:r>
            <a:rPr lang="en-US" sz="2000" kern="1200" dirty="0"/>
            <a:t> </a:t>
          </a:r>
          <a:r>
            <a:rPr lang="en-US" sz="2000" kern="1200" dirty="0" err="1"/>
            <a:t>deskriptor</a:t>
          </a:r>
          <a:r>
            <a:rPr lang="en-US" sz="2000" kern="1200" dirty="0"/>
            <a:t> </a:t>
          </a:r>
          <a:r>
            <a:rPr lang="en-US" sz="2000" kern="1200" dirty="0" err="1"/>
            <a:t>instrumen</a:t>
          </a:r>
          <a:r>
            <a:rPr lang="en-US" sz="2000" kern="1200" dirty="0"/>
            <a:t> </a:t>
          </a:r>
          <a:r>
            <a:rPr lang="en-US" sz="2000" kern="1200" dirty="0" err="1"/>
            <a:t>akreditasi</a:t>
          </a:r>
          <a:endParaRPr lang="id-ID" sz="2000" kern="1200" dirty="0"/>
        </a:p>
        <a:p>
          <a:pPr marL="228600" lvl="1" indent="-228600" algn="l" defTabSz="889000">
            <a:lnSpc>
              <a:spcPct val="90000"/>
            </a:lnSpc>
            <a:spcBef>
              <a:spcPct val="0"/>
            </a:spcBef>
            <a:spcAft>
              <a:spcPct val="15000"/>
            </a:spcAft>
            <a:buChar char="•"/>
          </a:pPr>
          <a:r>
            <a:rPr lang="en-US" sz="2000" kern="1200" dirty="0" err="1"/>
            <a:t>Pada</a:t>
          </a:r>
          <a:r>
            <a:rPr lang="en-US" sz="2000" kern="1200" dirty="0"/>
            <a:t> program </a:t>
          </a:r>
          <a:r>
            <a:rPr lang="en-US" sz="2000" kern="1200" dirty="0" err="1"/>
            <a:t>studi</a:t>
          </a:r>
          <a:r>
            <a:rPr lang="en-US" sz="2000" kern="1200" dirty="0"/>
            <a:t> (</a:t>
          </a:r>
          <a:r>
            <a:rPr lang="en-US" sz="2000" kern="1200" dirty="0" err="1"/>
            <a:t>oleh</a:t>
          </a:r>
          <a:r>
            <a:rPr lang="en-US" sz="2000" kern="1200" dirty="0"/>
            <a:t> LAM) </a:t>
          </a:r>
          <a:r>
            <a:rPr lang="en-US" sz="2000" kern="1200" dirty="0" err="1"/>
            <a:t>dan</a:t>
          </a:r>
          <a:r>
            <a:rPr lang="en-US" sz="2000" kern="1200" dirty="0"/>
            <a:t> </a:t>
          </a:r>
          <a:r>
            <a:rPr lang="en-US" sz="2000" kern="1200" dirty="0" err="1"/>
            <a:t>institusi</a:t>
          </a:r>
          <a:r>
            <a:rPr lang="en-US" sz="2000" kern="1200" dirty="0"/>
            <a:t> (</a:t>
          </a:r>
          <a:r>
            <a:rPr lang="en-US" sz="2000" kern="1200" dirty="0" err="1"/>
            <a:t>oleh</a:t>
          </a:r>
          <a:r>
            <a:rPr lang="en-US" sz="2000" kern="1200" dirty="0"/>
            <a:t> BAN-PT)</a:t>
          </a:r>
          <a:endParaRPr lang="id-ID" sz="2000" kern="1200" dirty="0"/>
        </a:p>
        <a:p>
          <a:pPr marL="171450" lvl="1" indent="-171450" algn="l" defTabSz="844550">
            <a:lnSpc>
              <a:spcPct val="90000"/>
            </a:lnSpc>
            <a:spcBef>
              <a:spcPct val="0"/>
            </a:spcBef>
            <a:spcAft>
              <a:spcPct val="15000"/>
            </a:spcAft>
            <a:buChar char="•"/>
          </a:pPr>
          <a:endParaRPr lang="id-ID" sz="1900" kern="1200" dirty="0"/>
        </a:p>
        <a:p>
          <a:pPr marL="171450" lvl="1" indent="-171450" algn="l" defTabSz="844550">
            <a:lnSpc>
              <a:spcPct val="90000"/>
            </a:lnSpc>
            <a:spcBef>
              <a:spcPct val="0"/>
            </a:spcBef>
            <a:spcAft>
              <a:spcPct val="15000"/>
            </a:spcAft>
            <a:buChar char="•"/>
          </a:pPr>
          <a:endParaRPr lang="id-ID" sz="1900" kern="1200" dirty="0"/>
        </a:p>
      </dsp:txBody>
      <dsp:txXfrm>
        <a:off x="4617155" y="3857752"/>
        <a:ext cx="6303515" cy="1244436"/>
      </dsp:txXfrm>
    </dsp:sp>
    <dsp:sp modelId="{F4780132-0E93-4B56-B1E8-D4706A7D5B1D}">
      <dsp:nvSpPr>
        <dsp:cNvPr id="0" name=""/>
        <dsp:cNvSpPr/>
      </dsp:nvSpPr>
      <dsp:spPr>
        <a:xfrm>
          <a:off x="0" y="3650346"/>
          <a:ext cx="4617155" cy="16592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Diukur</a:t>
          </a:r>
          <a:r>
            <a:rPr lang="en-US" sz="3200" kern="1200" dirty="0"/>
            <a:t> </a:t>
          </a:r>
          <a:r>
            <a:rPr lang="en-US" sz="3200" kern="1200" dirty="0" err="1"/>
            <a:t>pencapaiannya</a:t>
          </a:r>
          <a:r>
            <a:rPr lang="en-US" sz="3200" kern="1200" dirty="0"/>
            <a:t> </a:t>
          </a:r>
          <a:r>
            <a:rPr lang="en-US" sz="3200" kern="1200" dirty="0" err="1"/>
            <a:t>oleh</a:t>
          </a:r>
          <a:r>
            <a:rPr lang="en-US" sz="3200" kern="1200" dirty="0"/>
            <a:t> BAN-PT</a:t>
          </a:r>
          <a:endParaRPr lang="id-ID" sz="3200" kern="1200" dirty="0"/>
        </a:p>
      </dsp:txBody>
      <dsp:txXfrm>
        <a:off x="80998" y="3731344"/>
        <a:ext cx="4455159" cy="1497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BC140-1177-40D1-B4EE-33227C595D03}">
      <dsp:nvSpPr>
        <dsp:cNvPr id="0" name=""/>
        <dsp:cNvSpPr/>
      </dsp:nvSpPr>
      <dsp:spPr>
        <a:xfrm>
          <a:off x="1075696" y="2179"/>
          <a:ext cx="1997431" cy="1198459"/>
        </a:xfrm>
        <a:prstGeom prst="roundRect">
          <a:avLst>
            <a:gd name="adj" fmla="val 10000"/>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err="1"/>
            <a:t>Globalisasi</a:t>
          </a:r>
          <a:r>
            <a:rPr lang="en-US" sz="2200" b="1" kern="1200" dirty="0"/>
            <a:t> </a:t>
          </a:r>
          <a:r>
            <a:rPr lang="en-US" sz="2200" b="1" kern="1200" dirty="0" err="1"/>
            <a:t>dan</a:t>
          </a:r>
          <a:r>
            <a:rPr lang="en-US" sz="2200" b="1" kern="1200" dirty="0"/>
            <a:t> </a:t>
          </a:r>
          <a:r>
            <a:rPr lang="en-US" sz="2200" b="1" kern="1200" dirty="0" err="1"/>
            <a:t>Perkembangan</a:t>
          </a:r>
          <a:r>
            <a:rPr lang="en-US" sz="2200" b="1" kern="1200" dirty="0"/>
            <a:t> </a:t>
          </a:r>
          <a:r>
            <a:rPr lang="en-US" sz="2200" b="1" kern="1200" dirty="0" err="1"/>
            <a:t>IpTek</a:t>
          </a:r>
          <a:endParaRPr lang="en-US" sz="2200" b="1" kern="1200" dirty="0"/>
        </a:p>
      </dsp:txBody>
      <dsp:txXfrm>
        <a:off x="1110798" y="37281"/>
        <a:ext cx="1927227" cy="1128255"/>
      </dsp:txXfrm>
    </dsp:sp>
    <dsp:sp modelId="{478CBEC9-2CD3-4562-9237-F2C7D30E1C43}">
      <dsp:nvSpPr>
        <dsp:cNvPr id="0" name=""/>
        <dsp:cNvSpPr/>
      </dsp:nvSpPr>
      <dsp:spPr>
        <a:xfrm>
          <a:off x="3248902" y="353727"/>
          <a:ext cx="423455" cy="495363"/>
        </a:xfrm>
        <a:prstGeom prst="rightArrow">
          <a:avLst>
            <a:gd name="adj1" fmla="val 60000"/>
            <a:gd name="adj2" fmla="val 50000"/>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b="1" kern="1200"/>
        </a:p>
      </dsp:txBody>
      <dsp:txXfrm>
        <a:off x="3248902" y="452800"/>
        <a:ext cx="296419" cy="297217"/>
      </dsp:txXfrm>
    </dsp:sp>
    <dsp:sp modelId="{77102868-229C-4961-A91C-99453B2E1897}">
      <dsp:nvSpPr>
        <dsp:cNvPr id="0" name=""/>
        <dsp:cNvSpPr/>
      </dsp:nvSpPr>
      <dsp:spPr>
        <a:xfrm>
          <a:off x="3872101" y="2179"/>
          <a:ext cx="1997431" cy="1198459"/>
        </a:xfrm>
        <a:prstGeom prst="roundRect">
          <a:avLst>
            <a:gd name="adj" fmla="val 10000"/>
          </a:avLst>
        </a:prstGeom>
        <a:gradFill rotWithShape="0">
          <a:gsLst>
            <a:gs pos="0">
              <a:schemeClr val="accent3">
                <a:hueOff val="2812566"/>
                <a:satOff val="-4220"/>
                <a:lumOff val="-686"/>
                <a:alphaOff val="0"/>
                <a:tint val="67000"/>
                <a:satMod val="105000"/>
                <a:lumMod val="110000"/>
              </a:schemeClr>
            </a:gs>
            <a:gs pos="50000">
              <a:schemeClr val="accent3">
                <a:hueOff val="2812566"/>
                <a:satOff val="-4220"/>
                <a:lumOff val="-686"/>
                <a:alphaOff val="0"/>
                <a:tint val="73000"/>
                <a:satMod val="103000"/>
                <a:lumMod val="105000"/>
              </a:schemeClr>
            </a:gs>
            <a:gs pos="100000">
              <a:schemeClr val="accent3">
                <a:hueOff val="2812566"/>
                <a:satOff val="-4220"/>
                <a:lumOff val="-686"/>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t>Borderless</a:t>
          </a:r>
        </a:p>
      </dsp:txBody>
      <dsp:txXfrm>
        <a:off x="3907203" y="37281"/>
        <a:ext cx="1927227" cy="1128255"/>
      </dsp:txXfrm>
    </dsp:sp>
    <dsp:sp modelId="{3BF1AD74-4A20-4BB7-A3D5-E044B254AA2E}">
      <dsp:nvSpPr>
        <dsp:cNvPr id="0" name=""/>
        <dsp:cNvSpPr/>
      </dsp:nvSpPr>
      <dsp:spPr>
        <a:xfrm rot="5400000">
          <a:off x="4659089" y="1340458"/>
          <a:ext cx="423455" cy="495363"/>
        </a:xfrm>
        <a:prstGeom prst="rightArrow">
          <a:avLst>
            <a:gd name="adj1" fmla="val 60000"/>
            <a:gd name="adj2" fmla="val 50000"/>
          </a:avLst>
        </a:prstGeom>
        <a:gradFill rotWithShape="0">
          <a:gsLst>
            <a:gs pos="0">
              <a:schemeClr val="accent3">
                <a:hueOff val="3750088"/>
                <a:satOff val="-5627"/>
                <a:lumOff val="-915"/>
                <a:alphaOff val="0"/>
                <a:tint val="67000"/>
                <a:satMod val="105000"/>
                <a:lumMod val="110000"/>
              </a:schemeClr>
            </a:gs>
            <a:gs pos="50000">
              <a:schemeClr val="accent3">
                <a:hueOff val="3750088"/>
                <a:satOff val="-5627"/>
                <a:lumOff val="-915"/>
                <a:alphaOff val="0"/>
                <a:tint val="73000"/>
                <a:satMod val="103000"/>
                <a:lumMod val="105000"/>
              </a:schemeClr>
            </a:gs>
            <a:gs pos="100000">
              <a:schemeClr val="accent3">
                <a:hueOff val="3750088"/>
                <a:satOff val="-5627"/>
                <a:lumOff val="-915"/>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b="1" kern="1200"/>
        </a:p>
      </dsp:txBody>
      <dsp:txXfrm rot="-5400000">
        <a:off x="4722208" y="1376412"/>
        <a:ext cx="297217" cy="296419"/>
      </dsp:txXfrm>
    </dsp:sp>
    <dsp:sp modelId="{B3C2E410-0456-4576-9122-8AF782E8297A}">
      <dsp:nvSpPr>
        <dsp:cNvPr id="0" name=""/>
        <dsp:cNvSpPr/>
      </dsp:nvSpPr>
      <dsp:spPr>
        <a:xfrm>
          <a:off x="3872101" y="1999610"/>
          <a:ext cx="1997431" cy="1198459"/>
        </a:xfrm>
        <a:prstGeom prst="roundRect">
          <a:avLst>
            <a:gd name="adj" fmla="val 10000"/>
          </a:avLst>
        </a:prstGeom>
        <a:gradFill rotWithShape="0">
          <a:gsLst>
            <a:gs pos="0">
              <a:schemeClr val="accent3">
                <a:hueOff val="5625132"/>
                <a:satOff val="-8440"/>
                <a:lumOff val="-1373"/>
                <a:alphaOff val="0"/>
                <a:tint val="67000"/>
                <a:satMod val="105000"/>
                <a:lumMod val="110000"/>
              </a:schemeClr>
            </a:gs>
            <a:gs pos="50000">
              <a:schemeClr val="accent3">
                <a:hueOff val="5625132"/>
                <a:satOff val="-8440"/>
                <a:lumOff val="-1373"/>
                <a:alphaOff val="0"/>
                <a:tint val="73000"/>
                <a:satMod val="103000"/>
                <a:lumMod val="105000"/>
              </a:schemeClr>
            </a:gs>
            <a:gs pos="100000">
              <a:schemeClr val="accent3">
                <a:hueOff val="5625132"/>
                <a:satOff val="-8440"/>
                <a:lumOff val="-1373"/>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Mobilitas</a:t>
          </a:r>
          <a:endParaRPr lang="en-US" sz="2400" b="1" kern="1200" dirty="0"/>
        </a:p>
      </dsp:txBody>
      <dsp:txXfrm>
        <a:off x="3907203" y="2034712"/>
        <a:ext cx="1927227" cy="1128255"/>
      </dsp:txXfrm>
    </dsp:sp>
    <dsp:sp modelId="{4E75C66A-0BDF-4B2D-9E2E-0C1A7E53D6FF}">
      <dsp:nvSpPr>
        <dsp:cNvPr id="0" name=""/>
        <dsp:cNvSpPr/>
      </dsp:nvSpPr>
      <dsp:spPr>
        <a:xfrm rot="10800000">
          <a:off x="3272871" y="2351158"/>
          <a:ext cx="423455" cy="495363"/>
        </a:xfrm>
        <a:prstGeom prst="rightArrow">
          <a:avLst>
            <a:gd name="adj1" fmla="val 60000"/>
            <a:gd name="adj2" fmla="val 50000"/>
          </a:avLst>
        </a:prstGeom>
        <a:gradFill rotWithShape="0">
          <a:gsLst>
            <a:gs pos="0">
              <a:schemeClr val="accent3">
                <a:hueOff val="7500176"/>
                <a:satOff val="-11253"/>
                <a:lumOff val="-1830"/>
                <a:alphaOff val="0"/>
                <a:tint val="67000"/>
                <a:satMod val="105000"/>
                <a:lumMod val="110000"/>
              </a:schemeClr>
            </a:gs>
            <a:gs pos="50000">
              <a:schemeClr val="accent3">
                <a:hueOff val="7500176"/>
                <a:satOff val="-11253"/>
                <a:lumOff val="-1830"/>
                <a:alphaOff val="0"/>
                <a:tint val="73000"/>
                <a:satMod val="103000"/>
                <a:lumMod val="105000"/>
              </a:schemeClr>
            </a:gs>
            <a:gs pos="100000">
              <a:schemeClr val="accent3">
                <a:hueOff val="7500176"/>
                <a:satOff val="-11253"/>
                <a:lumOff val="-183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b="1" kern="1200"/>
        </a:p>
      </dsp:txBody>
      <dsp:txXfrm rot="10800000">
        <a:off x="3399907" y="2450231"/>
        <a:ext cx="296419" cy="297217"/>
      </dsp:txXfrm>
    </dsp:sp>
    <dsp:sp modelId="{3A2F36E9-28C0-409E-9087-F06AD38E8CFD}">
      <dsp:nvSpPr>
        <dsp:cNvPr id="0" name=""/>
        <dsp:cNvSpPr/>
      </dsp:nvSpPr>
      <dsp:spPr>
        <a:xfrm>
          <a:off x="1075696" y="1999610"/>
          <a:ext cx="1997431" cy="1198459"/>
        </a:xfrm>
        <a:prstGeom prst="roundRect">
          <a:avLst>
            <a:gd name="adj" fmla="val 10000"/>
          </a:avLst>
        </a:prstGeom>
        <a:gradFill rotWithShape="0">
          <a:gsLst>
            <a:gs pos="0">
              <a:schemeClr val="accent3">
                <a:hueOff val="8437698"/>
                <a:satOff val="-12660"/>
                <a:lumOff val="-2059"/>
                <a:alphaOff val="0"/>
                <a:tint val="67000"/>
                <a:satMod val="105000"/>
                <a:lumMod val="110000"/>
              </a:schemeClr>
            </a:gs>
            <a:gs pos="50000">
              <a:schemeClr val="accent3">
                <a:hueOff val="8437698"/>
                <a:satOff val="-12660"/>
                <a:lumOff val="-2059"/>
                <a:alphaOff val="0"/>
                <a:tint val="73000"/>
                <a:satMod val="103000"/>
                <a:lumMod val="105000"/>
              </a:schemeClr>
            </a:gs>
            <a:gs pos="100000">
              <a:schemeClr val="accent3">
                <a:hueOff val="8437698"/>
                <a:satOff val="-12660"/>
                <a:lumOff val="-2059"/>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Kesetaraan</a:t>
          </a:r>
          <a:r>
            <a:rPr lang="en-US" sz="2400" b="1" kern="1200" dirty="0"/>
            <a:t> </a:t>
          </a:r>
          <a:r>
            <a:rPr lang="en-US" sz="2400" b="1" kern="1200" dirty="0" err="1"/>
            <a:t>dan</a:t>
          </a:r>
          <a:r>
            <a:rPr lang="en-US" sz="2400" b="1" kern="1200" dirty="0"/>
            <a:t> </a:t>
          </a:r>
          <a:r>
            <a:rPr lang="en-US" sz="2400" b="1" kern="1200" dirty="0" err="1"/>
            <a:t>Pengakuan</a:t>
          </a:r>
          <a:endParaRPr lang="en-US" sz="2400" b="1" kern="1200" dirty="0"/>
        </a:p>
      </dsp:txBody>
      <dsp:txXfrm>
        <a:off x="1110798" y="2034712"/>
        <a:ext cx="1927227" cy="1128255"/>
      </dsp:txXfrm>
    </dsp:sp>
    <dsp:sp modelId="{8612B9C0-8769-49F4-A419-668246B2A7E9}">
      <dsp:nvSpPr>
        <dsp:cNvPr id="0" name=""/>
        <dsp:cNvSpPr/>
      </dsp:nvSpPr>
      <dsp:spPr>
        <a:xfrm rot="5400000">
          <a:off x="1862684" y="3337890"/>
          <a:ext cx="423455" cy="495363"/>
        </a:xfrm>
        <a:prstGeom prst="rightArrow">
          <a:avLst>
            <a:gd name="adj1" fmla="val 60000"/>
            <a:gd name="adj2" fmla="val 50000"/>
          </a:avLst>
        </a:prstGeom>
        <a:gradFill rotWithShape="0">
          <a:gsLst>
            <a:gs pos="0">
              <a:schemeClr val="accent3">
                <a:hueOff val="11250264"/>
                <a:satOff val="-16880"/>
                <a:lumOff val="-2745"/>
                <a:alphaOff val="0"/>
                <a:tint val="67000"/>
                <a:satMod val="105000"/>
                <a:lumMod val="110000"/>
              </a:schemeClr>
            </a:gs>
            <a:gs pos="50000">
              <a:schemeClr val="accent3">
                <a:hueOff val="11250264"/>
                <a:satOff val="-16880"/>
                <a:lumOff val="-2745"/>
                <a:alphaOff val="0"/>
                <a:tint val="73000"/>
                <a:satMod val="103000"/>
                <a:lumMod val="105000"/>
              </a:schemeClr>
            </a:gs>
            <a:gs pos="100000">
              <a:schemeClr val="accent3">
                <a:hueOff val="11250264"/>
                <a:satOff val="-16880"/>
                <a:lumOff val="-2745"/>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b="1" kern="1200"/>
        </a:p>
      </dsp:txBody>
      <dsp:txXfrm rot="-5400000">
        <a:off x="1925803" y="3373844"/>
        <a:ext cx="297217" cy="296419"/>
      </dsp:txXfrm>
    </dsp:sp>
    <dsp:sp modelId="{C0CADBF1-0930-40E0-AD2D-E576D77098F7}">
      <dsp:nvSpPr>
        <dsp:cNvPr id="0" name=""/>
        <dsp:cNvSpPr/>
      </dsp:nvSpPr>
      <dsp:spPr>
        <a:xfrm>
          <a:off x="1075696" y="3997042"/>
          <a:ext cx="1997431" cy="1198459"/>
        </a:xfrm>
        <a:prstGeom prst="roundRect">
          <a:avLst>
            <a:gd name="adj" fmla="val 10000"/>
          </a:avLst>
        </a:prstGeom>
        <a:gradFill rotWithShape="0">
          <a:gsLst>
            <a:gs pos="0">
              <a:schemeClr val="accent3">
                <a:hueOff val="11250264"/>
                <a:satOff val="-16880"/>
                <a:lumOff val="-2745"/>
                <a:alphaOff val="0"/>
                <a:tint val="67000"/>
                <a:satMod val="105000"/>
                <a:lumMod val="110000"/>
              </a:schemeClr>
            </a:gs>
            <a:gs pos="50000">
              <a:schemeClr val="accent3">
                <a:hueOff val="11250264"/>
                <a:satOff val="-16880"/>
                <a:lumOff val="-2745"/>
                <a:alphaOff val="0"/>
                <a:tint val="73000"/>
                <a:satMod val="103000"/>
                <a:lumMod val="105000"/>
              </a:schemeClr>
            </a:gs>
            <a:gs pos="100000">
              <a:schemeClr val="accent3">
                <a:hueOff val="11250264"/>
                <a:satOff val="-16880"/>
                <a:lumOff val="-274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Sertifikasi</a:t>
          </a:r>
          <a:endParaRPr lang="en-US" sz="2400" b="1" kern="1200" dirty="0"/>
        </a:p>
      </dsp:txBody>
      <dsp:txXfrm>
        <a:off x="1110798" y="4032144"/>
        <a:ext cx="1927227" cy="11282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C45C8-334F-41BA-9C45-B886A950AC68}">
      <dsp:nvSpPr>
        <dsp:cNvPr id="0" name=""/>
        <dsp:cNvSpPr/>
      </dsp:nvSpPr>
      <dsp:spPr>
        <a:xfrm>
          <a:off x="2379752" y="-22134"/>
          <a:ext cx="5581088" cy="5581088"/>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Daya</a:t>
          </a:r>
          <a:r>
            <a:rPr lang="en-US" sz="2000" b="1" kern="1200" dirty="0"/>
            <a:t> </a:t>
          </a:r>
          <a:r>
            <a:rPr lang="en-US" sz="2000" b="1" kern="1200" dirty="0" err="1"/>
            <a:t>saing</a:t>
          </a:r>
          <a:r>
            <a:rPr lang="en-US" sz="2000" b="1" kern="1200" dirty="0"/>
            <a:t>, </a:t>
          </a:r>
          <a:r>
            <a:rPr lang="en-US" sz="2000" b="1" kern="1200" dirty="0" err="1"/>
            <a:t>Kesetaraan</a:t>
          </a:r>
          <a:endParaRPr lang="id-ID" sz="2000" b="1" kern="1200" dirty="0"/>
        </a:p>
      </dsp:txBody>
      <dsp:txXfrm>
        <a:off x="4390059" y="256919"/>
        <a:ext cx="1560472" cy="837163"/>
      </dsp:txXfrm>
    </dsp:sp>
    <dsp:sp modelId="{C710C9AC-44BF-4CB9-BBF3-A0C8D1C24B2C}">
      <dsp:nvSpPr>
        <dsp:cNvPr id="0" name=""/>
        <dsp:cNvSpPr/>
      </dsp:nvSpPr>
      <dsp:spPr>
        <a:xfrm>
          <a:off x="2757055" y="1049813"/>
          <a:ext cx="4826480" cy="4553408"/>
        </a:xfrm>
        <a:prstGeom prst="ellipse">
          <a:avLst/>
        </a:prstGeom>
        <a:gradFill rotWithShape="0">
          <a:gsLst>
            <a:gs pos="0">
              <a:schemeClr val="accent3">
                <a:hueOff val="3750088"/>
                <a:satOff val="-5627"/>
                <a:lumOff val="-915"/>
                <a:alphaOff val="0"/>
                <a:tint val="67000"/>
                <a:satMod val="105000"/>
                <a:lumMod val="110000"/>
              </a:schemeClr>
            </a:gs>
            <a:gs pos="50000">
              <a:schemeClr val="accent3">
                <a:hueOff val="3750088"/>
                <a:satOff val="-5627"/>
                <a:lumOff val="-915"/>
                <a:alphaOff val="0"/>
                <a:tint val="73000"/>
                <a:satMod val="103000"/>
                <a:lumMod val="105000"/>
              </a:schemeClr>
            </a:gs>
            <a:gs pos="100000">
              <a:schemeClr val="accent3">
                <a:hueOff val="3750088"/>
                <a:satOff val="-5627"/>
                <a:lumOff val="-91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Akuntabilitas</a:t>
          </a:r>
          <a:endParaRPr lang="id-ID" sz="2000" b="1" kern="1200" dirty="0"/>
        </a:p>
      </dsp:txBody>
      <dsp:txXfrm>
        <a:off x="4326868" y="1323018"/>
        <a:ext cx="1686854" cy="819613"/>
      </dsp:txXfrm>
    </dsp:sp>
    <dsp:sp modelId="{91A20165-DF35-4AB3-8D22-6B16D9936FF8}">
      <dsp:nvSpPr>
        <dsp:cNvPr id="0" name=""/>
        <dsp:cNvSpPr/>
      </dsp:nvSpPr>
      <dsp:spPr>
        <a:xfrm>
          <a:off x="3495969" y="2210300"/>
          <a:ext cx="3348652" cy="3348652"/>
        </a:xfrm>
        <a:prstGeom prst="ellipse">
          <a:avLst/>
        </a:prstGeom>
        <a:gradFill rotWithShape="0">
          <a:gsLst>
            <a:gs pos="0">
              <a:schemeClr val="accent3">
                <a:hueOff val="7500176"/>
                <a:satOff val="-11253"/>
                <a:lumOff val="-1830"/>
                <a:alphaOff val="0"/>
                <a:tint val="67000"/>
                <a:satMod val="105000"/>
                <a:lumMod val="110000"/>
              </a:schemeClr>
            </a:gs>
            <a:gs pos="50000">
              <a:schemeClr val="accent3">
                <a:hueOff val="7500176"/>
                <a:satOff val="-11253"/>
                <a:lumOff val="-1830"/>
                <a:alphaOff val="0"/>
                <a:tint val="73000"/>
                <a:satMod val="103000"/>
                <a:lumMod val="105000"/>
              </a:schemeClr>
            </a:gs>
            <a:gs pos="100000">
              <a:schemeClr val="accent3">
                <a:hueOff val="7500176"/>
                <a:satOff val="-11253"/>
                <a:lumOff val="-183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Motivasi</a:t>
          </a:r>
          <a:r>
            <a:rPr lang="en-US" sz="2000" b="1" kern="1200" dirty="0"/>
            <a:t> </a:t>
          </a:r>
          <a:r>
            <a:rPr lang="en-US" sz="2000" b="1" kern="1200" dirty="0" err="1"/>
            <a:t>Profesional</a:t>
          </a:r>
          <a:endParaRPr lang="id-ID" sz="2000" b="1" kern="1200" dirty="0"/>
        </a:p>
      </dsp:txBody>
      <dsp:txXfrm>
        <a:off x="4390059" y="2461449"/>
        <a:ext cx="1560472" cy="753446"/>
      </dsp:txXfrm>
    </dsp:sp>
    <dsp:sp modelId="{02DF067F-EE52-4B4C-A783-62B9D4ABBB13}">
      <dsp:nvSpPr>
        <dsp:cNvPr id="0" name=""/>
        <dsp:cNvSpPr/>
      </dsp:nvSpPr>
      <dsp:spPr>
        <a:xfrm>
          <a:off x="4054078" y="3326518"/>
          <a:ext cx="2232435" cy="2232435"/>
        </a:xfrm>
        <a:prstGeom prst="ellipse">
          <a:avLst/>
        </a:prstGeom>
        <a:gradFill rotWithShape="0">
          <a:gsLst>
            <a:gs pos="0">
              <a:schemeClr val="accent3">
                <a:hueOff val="11250264"/>
                <a:satOff val="-16880"/>
                <a:lumOff val="-2745"/>
                <a:alphaOff val="0"/>
                <a:tint val="67000"/>
                <a:satMod val="105000"/>
                <a:lumMod val="110000"/>
              </a:schemeClr>
            </a:gs>
            <a:gs pos="50000">
              <a:schemeClr val="accent3">
                <a:hueOff val="11250264"/>
                <a:satOff val="-16880"/>
                <a:lumOff val="-2745"/>
                <a:alphaOff val="0"/>
                <a:tint val="73000"/>
                <a:satMod val="103000"/>
                <a:lumMod val="105000"/>
              </a:schemeClr>
            </a:gs>
            <a:gs pos="100000">
              <a:schemeClr val="accent3">
                <a:hueOff val="11250264"/>
                <a:satOff val="-16880"/>
                <a:lumOff val="-274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Motivasi</a:t>
          </a:r>
          <a:r>
            <a:rPr lang="en-US" sz="2000" b="1" kern="1200" dirty="0"/>
            <a:t> Moral</a:t>
          </a:r>
          <a:endParaRPr lang="id-ID" sz="2000" b="1" kern="1200" dirty="0"/>
        </a:p>
      </dsp:txBody>
      <dsp:txXfrm>
        <a:off x="4381010" y="3884627"/>
        <a:ext cx="1578570" cy="1116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873E7-2D81-4AB8-B696-C10D8F6C54CC}">
      <dsp:nvSpPr>
        <dsp:cNvPr id="0" name=""/>
        <dsp:cNvSpPr/>
      </dsp:nvSpPr>
      <dsp:spPr>
        <a:xfrm>
          <a:off x="2846167" y="0"/>
          <a:ext cx="4934856" cy="4934856"/>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3E3EFAA-A030-4D91-B763-661C15A01C77}">
      <dsp:nvSpPr>
        <dsp:cNvPr id="0" name=""/>
        <dsp:cNvSpPr/>
      </dsp:nvSpPr>
      <dsp:spPr>
        <a:xfrm>
          <a:off x="3314978" y="468811"/>
          <a:ext cx="1924594" cy="1924594"/>
        </a:xfrm>
        <a:prstGeom prst="roundRect">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Akuntabili-tas</a:t>
          </a:r>
          <a:r>
            <a:rPr lang="en-US" sz="2400" b="1" kern="1200" dirty="0"/>
            <a:t> </a:t>
          </a:r>
          <a:r>
            <a:rPr lang="en-US" sz="2400" b="1" kern="1200" dirty="0" err="1"/>
            <a:t>Publik</a:t>
          </a:r>
          <a:endParaRPr lang="id-ID" sz="2400" b="1" kern="1200" dirty="0"/>
        </a:p>
      </dsp:txBody>
      <dsp:txXfrm>
        <a:off x="3408929" y="562762"/>
        <a:ext cx="1736692" cy="1736692"/>
      </dsp:txXfrm>
    </dsp:sp>
    <dsp:sp modelId="{ECCD6436-C716-4852-89B7-758BF04054EC}">
      <dsp:nvSpPr>
        <dsp:cNvPr id="0" name=""/>
        <dsp:cNvSpPr/>
      </dsp:nvSpPr>
      <dsp:spPr>
        <a:xfrm>
          <a:off x="5387618" y="468811"/>
          <a:ext cx="1924594" cy="1924594"/>
        </a:xfrm>
        <a:prstGeom prst="roundRect">
          <a:avLst/>
        </a:prstGeom>
        <a:gradFill rotWithShape="0">
          <a:gsLst>
            <a:gs pos="0">
              <a:schemeClr val="accent3">
                <a:hueOff val="3750088"/>
                <a:satOff val="-5627"/>
                <a:lumOff val="-915"/>
                <a:alphaOff val="0"/>
                <a:tint val="67000"/>
                <a:satMod val="105000"/>
                <a:lumMod val="110000"/>
              </a:schemeClr>
            </a:gs>
            <a:gs pos="50000">
              <a:schemeClr val="accent3">
                <a:hueOff val="3750088"/>
                <a:satOff val="-5627"/>
                <a:lumOff val="-915"/>
                <a:alphaOff val="0"/>
                <a:tint val="73000"/>
                <a:satMod val="103000"/>
                <a:lumMod val="105000"/>
              </a:schemeClr>
            </a:gs>
            <a:gs pos="100000">
              <a:schemeClr val="accent3">
                <a:hueOff val="3750088"/>
                <a:satOff val="-5627"/>
                <a:lumOff val="-91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Reformasi</a:t>
          </a:r>
          <a:r>
            <a:rPr lang="en-US" sz="2400" b="1" kern="1200" dirty="0"/>
            <a:t> </a:t>
          </a:r>
          <a:r>
            <a:rPr lang="en-US" sz="2400" b="1" kern="1200" dirty="0" err="1"/>
            <a:t>Pengelolaan</a:t>
          </a:r>
          <a:endParaRPr lang="id-ID" sz="2400" b="1" kern="1200" dirty="0"/>
        </a:p>
      </dsp:txBody>
      <dsp:txXfrm>
        <a:off x="5481569" y="562762"/>
        <a:ext cx="1736692" cy="1736692"/>
      </dsp:txXfrm>
    </dsp:sp>
    <dsp:sp modelId="{5F6CF405-ECD2-4232-85AB-D179404BBADC}">
      <dsp:nvSpPr>
        <dsp:cNvPr id="0" name=""/>
        <dsp:cNvSpPr/>
      </dsp:nvSpPr>
      <dsp:spPr>
        <a:xfrm>
          <a:off x="3314978" y="2541451"/>
          <a:ext cx="1924594" cy="1924594"/>
        </a:xfrm>
        <a:prstGeom prst="roundRect">
          <a:avLst/>
        </a:prstGeom>
        <a:gradFill rotWithShape="0">
          <a:gsLst>
            <a:gs pos="0">
              <a:schemeClr val="accent3">
                <a:hueOff val="7500176"/>
                <a:satOff val="-11253"/>
                <a:lumOff val="-1830"/>
                <a:alphaOff val="0"/>
                <a:tint val="67000"/>
                <a:satMod val="105000"/>
                <a:lumMod val="110000"/>
              </a:schemeClr>
            </a:gs>
            <a:gs pos="50000">
              <a:schemeClr val="accent3">
                <a:hueOff val="7500176"/>
                <a:satOff val="-11253"/>
                <a:lumOff val="-1830"/>
                <a:alphaOff val="0"/>
                <a:tint val="73000"/>
                <a:satMod val="103000"/>
                <a:lumMod val="105000"/>
              </a:schemeClr>
            </a:gs>
            <a:gs pos="100000">
              <a:schemeClr val="accent3">
                <a:hueOff val="7500176"/>
                <a:satOff val="-11253"/>
                <a:lumOff val="-183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Desentrali-sasi</a:t>
          </a:r>
          <a:endParaRPr lang="id-ID" sz="2400" b="1" kern="1200" dirty="0"/>
        </a:p>
      </dsp:txBody>
      <dsp:txXfrm>
        <a:off x="3408929" y="2635402"/>
        <a:ext cx="1736692" cy="1736692"/>
      </dsp:txXfrm>
    </dsp:sp>
    <dsp:sp modelId="{F75E06C1-F69C-410C-A5B2-D3AFD0624285}">
      <dsp:nvSpPr>
        <dsp:cNvPr id="0" name=""/>
        <dsp:cNvSpPr/>
      </dsp:nvSpPr>
      <dsp:spPr>
        <a:xfrm>
          <a:off x="5387618" y="2541451"/>
          <a:ext cx="1924594" cy="1924594"/>
        </a:xfrm>
        <a:prstGeom prst="roundRect">
          <a:avLst/>
        </a:prstGeom>
        <a:gradFill rotWithShape="0">
          <a:gsLst>
            <a:gs pos="0">
              <a:schemeClr val="accent3">
                <a:hueOff val="11250264"/>
                <a:satOff val="-16880"/>
                <a:lumOff val="-2745"/>
                <a:alphaOff val="0"/>
                <a:tint val="67000"/>
                <a:satMod val="105000"/>
                <a:lumMod val="110000"/>
              </a:schemeClr>
            </a:gs>
            <a:gs pos="50000">
              <a:schemeClr val="accent3">
                <a:hueOff val="11250264"/>
                <a:satOff val="-16880"/>
                <a:lumOff val="-2745"/>
                <a:alphaOff val="0"/>
                <a:tint val="73000"/>
                <a:satMod val="103000"/>
                <a:lumMod val="105000"/>
              </a:schemeClr>
            </a:gs>
            <a:gs pos="100000">
              <a:schemeClr val="accent3">
                <a:hueOff val="11250264"/>
                <a:satOff val="-16880"/>
                <a:lumOff val="-274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Otonomi</a:t>
          </a:r>
          <a:r>
            <a:rPr lang="en-US" sz="2400" b="1" kern="1200" dirty="0"/>
            <a:t> </a:t>
          </a:r>
          <a:r>
            <a:rPr lang="en-US" sz="2400" b="1" kern="1200" dirty="0" err="1"/>
            <a:t>Perguruan</a:t>
          </a:r>
          <a:r>
            <a:rPr lang="en-US" sz="2400" b="1" kern="1200" dirty="0"/>
            <a:t> </a:t>
          </a:r>
          <a:r>
            <a:rPr lang="en-US" sz="2400" b="1" kern="1200" dirty="0" err="1"/>
            <a:t>Tinggi</a:t>
          </a:r>
          <a:endParaRPr lang="id-ID" sz="2400" b="1" kern="1200" dirty="0"/>
        </a:p>
      </dsp:txBody>
      <dsp:txXfrm>
        <a:off x="5481569" y="2635402"/>
        <a:ext cx="1736692" cy="1736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B8E63-665C-4D96-B2D5-14736B858AF7}">
      <dsp:nvSpPr>
        <dsp:cNvPr id="0" name=""/>
        <dsp:cNvSpPr/>
      </dsp:nvSpPr>
      <dsp:spPr>
        <a:xfrm>
          <a:off x="-6155717" y="-941779"/>
          <a:ext cx="7327624" cy="7327624"/>
        </a:xfrm>
        <a:prstGeom prst="blockArc">
          <a:avLst>
            <a:gd name="adj1" fmla="val 18900000"/>
            <a:gd name="adj2" fmla="val 2700000"/>
            <a:gd name="adj3" fmla="val 295"/>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BBAB5-5922-477D-A9BE-35BC58F67DBD}">
      <dsp:nvSpPr>
        <dsp:cNvPr id="0" name=""/>
        <dsp:cNvSpPr/>
      </dsp:nvSpPr>
      <dsp:spPr>
        <a:xfrm>
          <a:off x="512064" y="340145"/>
          <a:ext cx="10655308" cy="680726"/>
        </a:xfrm>
        <a:prstGeom prst="rect">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03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SNP untuk semuanya dalam konteks NKRI</a:t>
          </a:r>
          <a:endParaRPr lang="id-ID" sz="2500" kern="1200" dirty="0"/>
        </a:p>
      </dsp:txBody>
      <dsp:txXfrm>
        <a:off x="512064" y="340145"/>
        <a:ext cx="10655308" cy="680726"/>
      </dsp:txXfrm>
    </dsp:sp>
    <dsp:sp modelId="{6506E56E-F48E-433B-B4E3-E721F7B7709F}">
      <dsp:nvSpPr>
        <dsp:cNvPr id="0" name=""/>
        <dsp:cNvSpPr/>
      </dsp:nvSpPr>
      <dsp:spPr>
        <a:xfrm>
          <a:off x="86610" y="255054"/>
          <a:ext cx="850907" cy="850907"/>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4127E9E-6D37-46AD-A446-4367A9A6A5D3}">
      <dsp:nvSpPr>
        <dsp:cNvPr id="0" name=""/>
        <dsp:cNvSpPr/>
      </dsp:nvSpPr>
      <dsp:spPr>
        <a:xfrm>
          <a:off x="999853" y="1360907"/>
          <a:ext cx="10167519" cy="680726"/>
        </a:xfrm>
        <a:prstGeom prst="rect">
          <a:avLst/>
        </a:prstGeom>
        <a:gradFill rotWithShape="0">
          <a:gsLst>
            <a:gs pos="0">
              <a:schemeClr val="accent3">
                <a:hueOff val="2812566"/>
                <a:satOff val="-4220"/>
                <a:lumOff val="-686"/>
                <a:alphaOff val="0"/>
                <a:tint val="67000"/>
                <a:satMod val="105000"/>
                <a:lumMod val="110000"/>
              </a:schemeClr>
            </a:gs>
            <a:gs pos="50000">
              <a:schemeClr val="accent3">
                <a:hueOff val="2812566"/>
                <a:satOff val="-4220"/>
                <a:lumOff val="-686"/>
                <a:alphaOff val="0"/>
                <a:tint val="73000"/>
                <a:satMod val="103000"/>
                <a:lumMod val="105000"/>
              </a:schemeClr>
            </a:gs>
            <a:gs pos="100000">
              <a:schemeClr val="accent3">
                <a:hueOff val="2812566"/>
                <a:satOff val="-4220"/>
                <a:lumOff val="-686"/>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03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SNP untuk memantau kemajuan</a:t>
          </a:r>
          <a:endParaRPr lang="id-ID" sz="2500" kern="1200" dirty="0"/>
        </a:p>
      </dsp:txBody>
      <dsp:txXfrm>
        <a:off x="999853" y="1360907"/>
        <a:ext cx="10167519" cy="680726"/>
      </dsp:txXfrm>
    </dsp:sp>
    <dsp:sp modelId="{EC1E4144-6D9B-4B82-9DB2-87C5A8C8B884}">
      <dsp:nvSpPr>
        <dsp:cNvPr id="0" name=""/>
        <dsp:cNvSpPr/>
      </dsp:nvSpPr>
      <dsp:spPr>
        <a:xfrm>
          <a:off x="574399" y="1275816"/>
          <a:ext cx="850907" cy="850907"/>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ctr">
          <a:solidFill>
            <a:schemeClr val="accent3">
              <a:hueOff val="2812566"/>
              <a:satOff val="-4220"/>
              <a:lumOff val="-686"/>
              <a:alphaOff val="0"/>
            </a:schemeClr>
          </a:solidFill>
          <a:prstDash val="solid"/>
        </a:ln>
        <a:effectLst/>
      </dsp:spPr>
      <dsp:style>
        <a:lnRef idx="1">
          <a:scrgbClr r="0" g="0" b="0"/>
        </a:lnRef>
        <a:fillRef idx="2">
          <a:scrgbClr r="0" g="0" b="0"/>
        </a:fillRef>
        <a:effectRef idx="0">
          <a:scrgbClr r="0" g="0" b="0"/>
        </a:effectRef>
        <a:fontRef idx="minor"/>
      </dsp:style>
    </dsp:sp>
    <dsp:sp modelId="{40AB4B9C-94C4-4976-AA60-3E3B51302013}">
      <dsp:nvSpPr>
        <dsp:cNvPr id="0" name=""/>
        <dsp:cNvSpPr/>
      </dsp:nvSpPr>
      <dsp:spPr>
        <a:xfrm>
          <a:off x="1149564" y="2381669"/>
          <a:ext cx="10017807" cy="680726"/>
        </a:xfrm>
        <a:prstGeom prst="rect">
          <a:avLst/>
        </a:prstGeom>
        <a:gradFill rotWithShape="0">
          <a:gsLst>
            <a:gs pos="0">
              <a:schemeClr val="accent3">
                <a:hueOff val="5625132"/>
                <a:satOff val="-8440"/>
                <a:lumOff val="-1373"/>
                <a:alphaOff val="0"/>
                <a:tint val="67000"/>
                <a:satMod val="105000"/>
                <a:lumMod val="110000"/>
              </a:schemeClr>
            </a:gs>
            <a:gs pos="50000">
              <a:schemeClr val="accent3">
                <a:hueOff val="5625132"/>
                <a:satOff val="-8440"/>
                <a:lumOff val="-1373"/>
                <a:alphaOff val="0"/>
                <a:tint val="73000"/>
                <a:satMod val="103000"/>
                <a:lumMod val="105000"/>
              </a:schemeClr>
            </a:gs>
            <a:gs pos="100000">
              <a:schemeClr val="accent3">
                <a:hueOff val="5625132"/>
                <a:satOff val="-8440"/>
                <a:lumOff val="-1373"/>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03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SNP sebagai tanggung jawab kita dalam memberikan layanan pendidikan</a:t>
          </a:r>
          <a:endParaRPr lang="id-ID" sz="2500" kern="1200" dirty="0"/>
        </a:p>
      </dsp:txBody>
      <dsp:txXfrm>
        <a:off x="1149564" y="2381669"/>
        <a:ext cx="10017807" cy="680726"/>
      </dsp:txXfrm>
    </dsp:sp>
    <dsp:sp modelId="{EFE84904-7633-42D8-A32C-EF9DB46020A8}">
      <dsp:nvSpPr>
        <dsp:cNvPr id="0" name=""/>
        <dsp:cNvSpPr/>
      </dsp:nvSpPr>
      <dsp:spPr>
        <a:xfrm>
          <a:off x="724111" y="2296579"/>
          <a:ext cx="850907" cy="850907"/>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ctr">
          <a:solidFill>
            <a:schemeClr val="accent3">
              <a:hueOff val="5625132"/>
              <a:satOff val="-8440"/>
              <a:lumOff val="-1373"/>
              <a:alphaOff val="0"/>
            </a:schemeClr>
          </a:solidFill>
          <a:prstDash val="solid"/>
        </a:ln>
        <a:effectLst/>
      </dsp:spPr>
      <dsp:style>
        <a:lnRef idx="1">
          <a:scrgbClr r="0" g="0" b="0"/>
        </a:lnRef>
        <a:fillRef idx="2">
          <a:scrgbClr r="0" g="0" b="0"/>
        </a:fillRef>
        <a:effectRef idx="0">
          <a:scrgbClr r="0" g="0" b="0"/>
        </a:effectRef>
        <a:fontRef idx="minor"/>
      </dsp:style>
    </dsp:sp>
    <dsp:sp modelId="{DD436A92-5903-48FB-A5B3-E9650FA1CBA9}">
      <dsp:nvSpPr>
        <dsp:cNvPr id="0" name=""/>
        <dsp:cNvSpPr/>
      </dsp:nvSpPr>
      <dsp:spPr>
        <a:xfrm>
          <a:off x="999853" y="3402432"/>
          <a:ext cx="10167519" cy="680726"/>
        </a:xfrm>
        <a:prstGeom prst="rect">
          <a:avLst/>
        </a:prstGeom>
        <a:gradFill rotWithShape="0">
          <a:gsLst>
            <a:gs pos="0">
              <a:schemeClr val="accent3">
                <a:hueOff val="8437698"/>
                <a:satOff val="-12660"/>
                <a:lumOff val="-2059"/>
                <a:alphaOff val="0"/>
                <a:tint val="67000"/>
                <a:satMod val="105000"/>
                <a:lumMod val="110000"/>
              </a:schemeClr>
            </a:gs>
            <a:gs pos="50000">
              <a:schemeClr val="accent3">
                <a:hueOff val="8437698"/>
                <a:satOff val="-12660"/>
                <a:lumOff val="-2059"/>
                <a:alphaOff val="0"/>
                <a:tint val="73000"/>
                <a:satMod val="103000"/>
                <a:lumMod val="105000"/>
              </a:schemeClr>
            </a:gs>
            <a:gs pos="100000">
              <a:schemeClr val="accent3">
                <a:hueOff val="8437698"/>
                <a:satOff val="-12660"/>
                <a:lumOff val="-2059"/>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03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SNP untuk meningkatkan mutu pendidikan</a:t>
          </a:r>
          <a:endParaRPr lang="id-ID" sz="2500" kern="1200" dirty="0"/>
        </a:p>
      </dsp:txBody>
      <dsp:txXfrm>
        <a:off x="999853" y="3402432"/>
        <a:ext cx="10167519" cy="680726"/>
      </dsp:txXfrm>
    </dsp:sp>
    <dsp:sp modelId="{25E71490-1818-4667-B2D9-694C771405F8}">
      <dsp:nvSpPr>
        <dsp:cNvPr id="0" name=""/>
        <dsp:cNvSpPr/>
      </dsp:nvSpPr>
      <dsp:spPr>
        <a:xfrm>
          <a:off x="574399" y="3317341"/>
          <a:ext cx="850907" cy="850907"/>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ctr">
          <a:solidFill>
            <a:schemeClr val="accent3">
              <a:hueOff val="8437698"/>
              <a:satOff val="-12660"/>
              <a:lumOff val="-2059"/>
              <a:alphaOff val="0"/>
            </a:schemeClr>
          </a:solidFill>
          <a:prstDash val="solid"/>
        </a:ln>
        <a:effectLst/>
      </dsp:spPr>
      <dsp:style>
        <a:lnRef idx="1">
          <a:scrgbClr r="0" g="0" b="0"/>
        </a:lnRef>
        <a:fillRef idx="2">
          <a:scrgbClr r="0" g="0" b="0"/>
        </a:fillRef>
        <a:effectRef idx="0">
          <a:scrgbClr r="0" g="0" b="0"/>
        </a:effectRef>
        <a:fontRef idx="minor"/>
      </dsp:style>
    </dsp:sp>
    <dsp:sp modelId="{2D7601CC-EE13-4E48-8DB5-6FBEB104879D}">
      <dsp:nvSpPr>
        <dsp:cNvPr id="0" name=""/>
        <dsp:cNvSpPr/>
      </dsp:nvSpPr>
      <dsp:spPr>
        <a:xfrm>
          <a:off x="512064" y="4423194"/>
          <a:ext cx="10655308" cy="680726"/>
        </a:xfrm>
        <a:prstGeom prst="rect">
          <a:avLst/>
        </a:prstGeom>
        <a:gradFill rotWithShape="0">
          <a:gsLst>
            <a:gs pos="0">
              <a:schemeClr val="accent3">
                <a:hueOff val="11250264"/>
                <a:satOff val="-16880"/>
                <a:lumOff val="-2745"/>
                <a:alphaOff val="0"/>
                <a:tint val="67000"/>
                <a:satMod val="105000"/>
                <a:lumMod val="110000"/>
              </a:schemeClr>
            </a:gs>
            <a:gs pos="50000">
              <a:schemeClr val="accent3">
                <a:hueOff val="11250264"/>
                <a:satOff val="-16880"/>
                <a:lumOff val="-2745"/>
                <a:alphaOff val="0"/>
                <a:tint val="73000"/>
                <a:satMod val="103000"/>
                <a:lumMod val="105000"/>
              </a:schemeClr>
            </a:gs>
            <a:gs pos="100000">
              <a:schemeClr val="accent3">
                <a:hueOff val="11250264"/>
                <a:satOff val="-16880"/>
                <a:lumOff val="-274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032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SNP untuk menjadi acuan untuk belajar para siswa</a:t>
          </a:r>
          <a:endParaRPr lang="id-ID" sz="2500" kern="1200" dirty="0"/>
        </a:p>
      </dsp:txBody>
      <dsp:txXfrm>
        <a:off x="512064" y="4423194"/>
        <a:ext cx="10655308" cy="680726"/>
      </dsp:txXfrm>
    </dsp:sp>
    <dsp:sp modelId="{22E27BEC-309A-43AA-8855-4F920FD1A51F}">
      <dsp:nvSpPr>
        <dsp:cNvPr id="0" name=""/>
        <dsp:cNvSpPr/>
      </dsp:nvSpPr>
      <dsp:spPr>
        <a:xfrm>
          <a:off x="86610" y="4338103"/>
          <a:ext cx="850907" cy="850907"/>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ctr">
          <a:solidFill>
            <a:schemeClr val="accent3">
              <a:hueOff val="11250264"/>
              <a:satOff val="-16880"/>
              <a:lumOff val="-274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0A550-574E-427B-8A06-8D37EA6FCB46}">
      <dsp:nvSpPr>
        <dsp:cNvPr id="0" name=""/>
        <dsp:cNvSpPr/>
      </dsp:nvSpPr>
      <dsp:spPr>
        <a:xfrm>
          <a:off x="3504" y="59336"/>
          <a:ext cx="3417199" cy="728444"/>
        </a:xfrm>
        <a:prstGeom prst="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err="1"/>
            <a:t>Definisi</a:t>
          </a:r>
          <a:endParaRPr lang="id-ID" sz="3200" b="1" kern="1200" dirty="0"/>
        </a:p>
      </dsp:txBody>
      <dsp:txXfrm>
        <a:off x="3504" y="59336"/>
        <a:ext cx="3417199" cy="728444"/>
      </dsp:txXfrm>
    </dsp:sp>
    <dsp:sp modelId="{454D8B00-AFE2-426D-9926-3964E337A148}">
      <dsp:nvSpPr>
        <dsp:cNvPr id="0" name=""/>
        <dsp:cNvSpPr/>
      </dsp:nvSpPr>
      <dsp:spPr>
        <a:xfrm>
          <a:off x="3504" y="787780"/>
          <a:ext cx="3417199" cy="416690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err="1"/>
            <a:t>Standar</a:t>
          </a:r>
          <a:r>
            <a:rPr lang="en-US" sz="2300" kern="1200" dirty="0"/>
            <a:t> </a:t>
          </a:r>
          <a:r>
            <a:rPr lang="en-US" sz="2300" kern="1200" dirty="0" err="1"/>
            <a:t>adalah</a:t>
          </a:r>
          <a:r>
            <a:rPr lang="en-US" sz="2300" kern="1200" dirty="0"/>
            <a:t> </a:t>
          </a:r>
          <a:r>
            <a:rPr lang="en-US" sz="2300" kern="1200" dirty="0" err="1"/>
            <a:t>dokumen</a:t>
          </a:r>
          <a:r>
            <a:rPr lang="en-US" sz="2300" kern="1200" dirty="0"/>
            <a:t> yang </a:t>
          </a:r>
          <a:r>
            <a:rPr lang="en-US" sz="2300" kern="1200" dirty="0" err="1"/>
            <a:t>berisi</a:t>
          </a:r>
          <a:r>
            <a:rPr lang="en-US" sz="2300" kern="1200" dirty="0"/>
            <a:t> </a:t>
          </a:r>
          <a:r>
            <a:rPr lang="en-US" sz="2300" b="1" kern="1200" dirty="0" err="1"/>
            <a:t>persyaratan</a:t>
          </a:r>
          <a:r>
            <a:rPr lang="en-US" sz="2300" b="1" kern="1200" dirty="0"/>
            <a:t>, </a:t>
          </a:r>
          <a:r>
            <a:rPr lang="en-US" sz="2300" b="1" kern="1200" dirty="0" err="1"/>
            <a:t>spesifikasi</a:t>
          </a:r>
          <a:r>
            <a:rPr lang="en-US" sz="2300" b="1" kern="1200" dirty="0"/>
            <a:t>, </a:t>
          </a:r>
          <a:r>
            <a:rPr lang="en-US" sz="2300" b="1" kern="1200" dirty="0" err="1"/>
            <a:t>pedoman</a:t>
          </a:r>
          <a:r>
            <a:rPr lang="en-US" sz="2300" kern="1200" dirty="0"/>
            <a:t> </a:t>
          </a:r>
          <a:r>
            <a:rPr lang="en-US" sz="2300" kern="1200" dirty="0" err="1"/>
            <a:t>dan</a:t>
          </a:r>
          <a:r>
            <a:rPr lang="en-US" sz="2300" kern="1200" dirty="0"/>
            <a:t> </a:t>
          </a:r>
          <a:r>
            <a:rPr lang="en-US" sz="2300" kern="1200" dirty="0" err="1"/>
            <a:t>atau</a:t>
          </a:r>
          <a:r>
            <a:rPr lang="en-US" sz="2300" kern="1200" dirty="0"/>
            <a:t> </a:t>
          </a:r>
          <a:r>
            <a:rPr lang="en-US" sz="2300" b="1" kern="1200" dirty="0" err="1"/>
            <a:t>karakteristik</a:t>
          </a:r>
          <a:r>
            <a:rPr lang="en-US" sz="2300" kern="1200" dirty="0"/>
            <a:t> yang </a:t>
          </a:r>
          <a:r>
            <a:rPr lang="en-US" sz="2300" kern="1200" dirty="0" err="1"/>
            <a:t>dapat</a:t>
          </a:r>
          <a:r>
            <a:rPr lang="en-US" sz="2300" kern="1200" dirty="0"/>
            <a:t> </a:t>
          </a:r>
          <a:r>
            <a:rPr lang="en-US" sz="2300" kern="1200" dirty="0" err="1"/>
            <a:t>digunakan</a:t>
          </a:r>
          <a:r>
            <a:rPr lang="en-US" sz="2300" kern="1200" dirty="0"/>
            <a:t> </a:t>
          </a:r>
          <a:r>
            <a:rPr lang="en-US" sz="2300" kern="1200" dirty="0" err="1"/>
            <a:t>secara</a:t>
          </a:r>
          <a:r>
            <a:rPr lang="en-US" sz="2300" kern="1200" dirty="0"/>
            <a:t> </a:t>
          </a:r>
          <a:r>
            <a:rPr lang="en-US" sz="2300" kern="1200" dirty="0" err="1"/>
            <a:t>konsisten</a:t>
          </a:r>
          <a:r>
            <a:rPr lang="en-US" sz="2300" kern="1200" dirty="0"/>
            <a:t> </a:t>
          </a:r>
          <a:r>
            <a:rPr lang="en-US" sz="2300" kern="1200" dirty="0" err="1"/>
            <a:t>untuk</a:t>
          </a:r>
          <a:r>
            <a:rPr lang="en-US" sz="2300" kern="1200" dirty="0"/>
            <a:t> </a:t>
          </a:r>
          <a:r>
            <a:rPr lang="en-US" sz="2300" kern="1200" dirty="0" err="1"/>
            <a:t>memastikan</a:t>
          </a:r>
          <a:r>
            <a:rPr lang="en-US" sz="2300" kern="1200" dirty="0"/>
            <a:t> </a:t>
          </a:r>
          <a:r>
            <a:rPr lang="en-US" sz="2300" kern="1200" dirty="0" err="1"/>
            <a:t>bahwa</a:t>
          </a:r>
          <a:r>
            <a:rPr lang="en-US" sz="2300" kern="1200" dirty="0"/>
            <a:t> </a:t>
          </a:r>
          <a:r>
            <a:rPr lang="en-US" sz="2300" kern="1200" dirty="0" err="1"/>
            <a:t>bahan</a:t>
          </a:r>
          <a:r>
            <a:rPr lang="en-US" sz="2300" kern="1200" dirty="0"/>
            <a:t>, </a:t>
          </a:r>
          <a:r>
            <a:rPr lang="en-US" sz="2300" kern="1200" dirty="0" err="1"/>
            <a:t>produk</a:t>
          </a:r>
          <a:r>
            <a:rPr lang="en-US" sz="2300" kern="1200" dirty="0"/>
            <a:t>, proses, </a:t>
          </a:r>
          <a:r>
            <a:rPr lang="en-US" sz="2300" kern="1200" dirty="0" err="1"/>
            <a:t>dan</a:t>
          </a:r>
          <a:r>
            <a:rPr lang="en-US" sz="2300" kern="1200" dirty="0"/>
            <a:t> </a:t>
          </a:r>
          <a:r>
            <a:rPr lang="en-US" sz="2300" kern="1200" dirty="0" err="1"/>
            <a:t>layanan</a:t>
          </a:r>
          <a:r>
            <a:rPr lang="en-US" sz="2300" kern="1200" dirty="0"/>
            <a:t> </a:t>
          </a:r>
          <a:r>
            <a:rPr lang="en-US" sz="2300" kern="1200" dirty="0" err="1"/>
            <a:t>sesuai</a:t>
          </a:r>
          <a:r>
            <a:rPr lang="en-US" sz="2300" kern="1200" dirty="0"/>
            <a:t> </a:t>
          </a:r>
          <a:r>
            <a:rPr lang="en-US" sz="2300" kern="1200" dirty="0" err="1"/>
            <a:t>dengan</a:t>
          </a:r>
          <a:r>
            <a:rPr lang="en-US" sz="2300" kern="1200" dirty="0"/>
            <a:t> </a:t>
          </a:r>
          <a:r>
            <a:rPr lang="en-US" sz="2300" kern="1200" dirty="0" err="1"/>
            <a:t>tujuannya</a:t>
          </a:r>
          <a:r>
            <a:rPr lang="en-US" sz="2300" kern="1200" dirty="0"/>
            <a:t> (</a:t>
          </a:r>
          <a:r>
            <a:rPr lang="en-US" sz="2300" b="1" kern="1200" dirty="0"/>
            <a:t>fit to the purpose</a:t>
          </a:r>
          <a:r>
            <a:rPr lang="en-US" sz="2300" kern="1200" dirty="0"/>
            <a:t>).</a:t>
          </a:r>
          <a:endParaRPr lang="id-ID" sz="2300" kern="1200" dirty="0"/>
        </a:p>
      </dsp:txBody>
      <dsp:txXfrm>
        <a:off x="3504" y="787780"/>
        <a:ext cx="3417199" cy="4166909"/>
      </dsp:txXfrm>
    </dsp:sp>
    <dsp:sp modelId="{91157A2C-777F-4F71-9276-C6DB368BBE79}">
      <dsp:nvSpPr>
        <dsp:cNvPr id="0" name=""/>
        <dsp:cNvSpPr/>
      </dsp:nvSpPr>
      <dsp:spPr>
        <a:xfrm>
          <a:off x="3899112" y="59336"/>
          <a:ext cx="3417199" cy="728444"/>
        </a:xfrm>
        <a:prstGeom prst="rect">
          <a:avLst/>
        </a:prstGeom>
        <a:gradFill rotWithShape="0">
          <a:gsLst>
            <a:gs pos="0">
              <a:schemeClr val="accent4">
                <a:hueOff val="-2232385"/>
                <a:satOff val="13449"/>
                <a:lumOff val="1078"/>
                <a:alphaOff val="0"/>
                <a:tint val="67000"/>
                <a:satMod val="105000"/>
                <a:lumMod val="110000"/>
              </a:schemeClr>
            </a:gs>
            <a:gs pos="50000">
              <a:schemeClr val="accent4">
                <a:hueOff val="-2232385"/>
                <a:satOff val="13449"/>
                <a:lumOff val="1078"/>
                <a:alphaOff val="0"/>
                <a:tint val="73000"/>
                <a:satMod val="103000"/>
                <a:lumMod val="105000"/>
              </a:schemeClr>
            </a:gs>
            <a:gs pos="100000">
              <a:schemeClr val="accent4">
                <a:hueOff val="-2232385"/>
                <a:satOff val="13449"/>
                <a:lumOff val="1078"/>
                <a:alphaOff val="0"/>
                <a:tint val="81000"/>
                <a:satMod val="109000"/>
                <a:lumMod val="105000"/>
              </a:schemeClr>
            </a:gs>
          </a:gsLst>
          <a:lin ang="5400000" scaled="0"/>
        </a:gradFill>
        <a:ln w="6350" cap="flat" cmpd="sng" algn="ctr">
          <a:solidFill>
            <a:schemeClr val="accent4">
              <a:hueOff val="-2232385"/>
              <a:satOff val="13449"/>
              <a:lumOff val="107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err="1"/>
            <a:t>Pengembangan</a:t>
          </a:r>
          <a:endParaRPr lang="id-ID" sz="3200" b="1" kern="1200" dirty="0"/>
        </a:p>
      </dsp:txBody>
      <dsp:txXfrm>
        <a:off x="3899112" y="59336"/>
        <a:ext cx="3417199" cy="728444"/>
      </dsp:txXfrm>
    </dsp:sp>
    <dsp:sp modelId="{9776F66A-1588-4B13-8098-D1140F216744}">
      <dsp:nvSpPr>
        <dsp:cNvPr id="0" name=""/>
        <dsp:cNvSpPr/>
      </dsp:nvSpPr>
      <dsp:spPr>
        <a:xfrm>
          <a:off x="3899112" y="787780"/>
          <a:ext cx="3417199" cy="4166909"/>
        </a:xfrm>
        <a:prstGeom prst="rect">
          <a:avLst/>
        </a:prstGeom>
        <a:solidFill>
          <a:schemeClr val="accent4">
            <a:tint val="40000"/>
            <a:alpha val="90000"/>
            <a:hueOff val="-1972855"/>
            <a:satOff val="11079"/>
            <a:lumOff val="704"/>
            <a:alphaOff val="0"/>
          </a:schemeClr>
        </a:solidFill>
        <a:ln w="6350" cap="flat" cmpd="sng" algn="ctr">
          <a:solidFill>
            <a:schemeClr val="accent4">
              <a:tint val="40000"/>
              <a:alpha val="90000"/>
              <a:hueOff val="-1972855"/>
              <a:satOff val="11079"/>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t>Standar</a:t>
          </a:r>
          <a:r>
            <a:rPr lang="en-US" sz="2400" kern="1200" dirty="0"/>
            <a:t> </a:t>
          </a:r>
          <a:r>
            <a:rPr lang="en-US" sz="2400" kern="1200" dirty="0" err="1"/>
            <a:t>harus</a:t>
          </a:r>
          <a:r>
            <a:rPr lang="en-US" sz="2400" kern="1200" dirty="0"/>
            <a:t> </a:t>
          </a:r>
          <a:r>
            <a:rPr lang="en-US" sz="2400" kern="1200" dirty="0" err="1"/>
            <a:t>didasarkan</a:t>
          </a:r>
          <a:r>
            <a:rPr lang="en-US" sz="2400" kern="1200" dirty="0"/>
            <a:t> </a:t>
          </a:r>
          <a:r>
            <a:rPr lang="en-US" sz="2400" kern="1200" dirty="0" err="1"/>
            <a:t>pada</a:t>
          </a:r>
          <a:r>
            <a:rPr lang="en-US" sz="2400" kern="1200" dirty="0"/>
            <a:t> </a:t>
          </a:r>
          <a:r>
            <a:rPr lang="en-US" sz="3200" b="1" i="1" kern="1200" dirty="0" err="1"/>
            <a:t>konsensus</a:t>
          </a:r>
          <a:r>
            <a:rPr lang="en-US" sz="2400" kern="1200" dirty="0"/>
            <a:t> (</a:t>
          </a:r>
          <a:r>
            <a:rPr lang="en-US" sz="2400" kern="1200" dirty="0" err="1"/>
            <a:t>kesepakatan</a:t>
          </a:r>
          <a:r>
            <a:rPr lang="en-US" sz="2400" kern="1200" dirty="0"/>
            <a:t>) </a:t>
          </a:r>
          <a:r>
            <a:rPr lang="en-US" sz="2400" kern="1200" dirty="0" err="1"/>
            <a:t>dari</a:t>
          </a:r>
          <a:r>
            <a:rPr lang="en-US" sz="2400" kern="1200" dirty="0"/>
            <a:t> </a:t>
          </a:r>
          <a:r>
            <a:rPr lang="en-US" sz="2400" kern="1200" dirty="0" err="1"/>
            <a:t>ilmu</a:t>
          </a:r>
          <a:r>
            <a:rPr lang="en-US" sz="2400" kern="1200" dirty="0"/>
            <a:t> </a:t>
          </a:r>
          <a:r>
            <a:rPr lang="en-US" sz="2400" kern="1200" dirty="0" err="1"/>
            <a:t>pengetahuan</a:t>
          </a:r>
          <a:r>
            <a:rPr lang="en-US" sz="2400" kern="1200" dirty="0"/>
            <a:t>, </a:t>
          </a:r>
          <a:r>
            <a:rPr lang="en-US" sz="2400" kern="1200" dirty="0" err="1"/>
            <a:t>teknologi</a:t>
          </a:r>
          <a:r>
            <a:rPr lang="en-US" sz="2400" kern="1200" dirty="0"/>
            <a:t> </a:t>
          </a:r>
          <a:r>
            <a:rPr lang="en-US" sz="2400" kern="1200" dirty="0" err="1"/>
            <a:t>dan</a:t>
          </a:r>
          <a:r>
            <a:rPr lang="en-US" sz="2400" kern="1200" dirty="0"/>
            <a:t> </a:t>
          </a:r>
          <a:r>
            <a:rPr lang="en-US" sz="2400" kern="1200" dirty="0" err="1"/>
            <a:t>pengalaman</a:t>
          </a:r>
          <a:r>
            <a:rPr lang="en-US" sz="2400" kern="1200" dirty="0"/>
            <a:t>, </a:t>
          </a:r>
          <a:r>
            <a:rPr lang="en-US" sz="2400" kern="1200" dirty="0" err="1"/>
            <a:t>ditujukan</a:t>
          </a:r>
          <a:r>
            <a:rPr lang="en-US" sz="2400" kern="1200" dirty="0"/>
            <a:t> </a:t>
          </a:r>
          <a:r>
            <a:rPr lang="en-US" sz="2400" kern="1200" dirty="0" err="1"/>
            <a:t>untuk</a:t>
          </a:r>
          <a:r>
            <a:rPr lang="en-US" sz="2400" kern="1200" dirty="0"/>
            <a:t> </a:t>
          </a:r>
          <a:r>
            <a:rPr lang="en-US" sz="2400" kern="1200" dirty="0" err="1"/>
            <a:t>kemaslahatan</a:t>
          </a:r>
          <a:r>
            <a:rPr lang="en-US" sz="2400" kern="1200" dirty="0"/>
            <a:t>.</a:t>
          </a:r>
          <a:endParaRPr lang="id-ID" sz="2400" kern="1200" dirty="0"/>
        </a:p>
      </dsp:txBody>
      <dsp:txXfrm>
        <a:off x="3899112" y="787780"/>
        <a:ext cx="3417199" cy="4166909"/>
      </dsp:txXfrm>
    </dsp:sp>
    <dsp:sp modelId="{D062A8B5-951C-45B0-837D-CD45EF1D9693}">
      <dsp:nvSpPr>
        <dsp:cNvPr id="0" name=""/>
        <dsp:cNvSpPr/>
      </dsp:nvSpPr>
      <dsp:spPr>
        <a:xfrm>
          <a:off x="7794720" y="59336"/>
          <a:ext cx="3417199" cy="728444"/>
        </a:xfrm>
        <a:prstGeom prst="rect">
          <a:avLst/>
        </a:prstGeom>
        <a:gradFill rotWithShape="0">
          <a:gsLst>
            <a:gs pos="0">
              <a:schemeClr val="accent4">
                <a:hueOff val="-4464770"/>
                <a:satOff val="26899"/>
                <a:lumOff val="2156"/>
                <a:alphaOff val="0"/>
                <a:tint val="67000"/>
                <a:satMod val="105000"/>
                <a:lumMod val="110000"/>
              </a:schemeClr>
            </a:gs>
            <a:gs pos="50000">
              <a:schemeClr val="accent4">
                <a:hueOff val="-4464770"/>
                <a:satOff val="26899"/>
                <a:lumOff val="2156"/>
                <a:alphaOff val="0"/>
                <a:tint val="73000"/>
                <a:satMod val="103000"/>
                <a:lumMod val="105000"/>
              </a:schemeClr>
            </a:gs>
            <a:gs pos="100000">
              <a:schemeClr val="accent4">
                <a:hueOff val="-4464770"/>
                <a:satOff val="26899"/>
                <a:lumOff val="2156"/>
                <a:alphaOff val="0"/>
                <a:tint val="81000"/>
                <a:satMod val="109000"/>
                <a:lumMod val="105000"/>
              </a:schemeClr>
            </a:gs>
          </a:gsLst>
          <a:lin ang="5400000" scaled="0"/>
        </a:gradFill>
        <a:ln w="6350" cap="flat" cmpd="sng" algn="ctr">
          <a:solidFill>
            <a:schemeClr val="accent4">
              <a:hueOff val="-4464770"/>
              <a:satOff val="26899"/>
              <a:lumOff val="215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err="1"/>
            <a:t>Sifat</a:t>
          </a:r>
          <a:endParaRPr lang="id-ID" sz="3200" b="1" kern="1200" dirty="0"/>
        </a:p>
      </dsp:txBody>
      <dsp:txXfrm>
        <a:off x="7794720" y="59336"/>
        <a:ext cx="3417199" cy="728444"/>
      </dsp:txXfrm>
    </dsp:sp>
    <dsp:sp modelId="{F8FE0390-BDC3-4ECF-A7F4-110BAB1DB2A3}">
      <dsp:nvSpPr>
        <dsp:cNvPr id="0" name=""/>
        <dsp:cNvSpPr/>
      </dsp:nvSpPr>
      <dsp:spPr>
        <a:xfrm>
          <a:off x="7794720" y="787780"/>
          <a:ext cx="3417199" cy="4166909"/>
        </a:xfrm>
        <a:prstGeom prst="rect">
          <a:avLst/>
        </a:prstGeom>
        <a:solidFill>
          <a:schemeClr val="accent4">
            <a:tint val="40000"/>
            <a:alpha val="90000"/>
            <a:hueOff val="-3945710"/>
            <a:satOff val="22157"/>
            <a:lumOff val="1408"/>
            <a:alphaOff val="0"/>
          </a:schemeClr>
        </a:solidFill>
        <a:ln w="6350"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a:t>Sukarela</a:t>
          </a:r>
          <a:r>
            <a:rPr lang="en-US" sz="2800" kern="1200" dirty="0"/>
            <a:t> </a:t>
          </a:r>
          <a:r>
            <a:rPr lang="en-US" sz="2800" kern="1200" dirty="0" err="1"/>
            <a:t>sampai</a:t>
          </a:r>
          <a:r>
            <a:rPr lang="en-US" sz="2800" kern="1200" dirty="0"/>
            <a:t> </a:t>
          </a:r>
          <a:r>
            <a:rPr lang="en-US" sz="2800" kern="1200" dirty="0" err="1"/>
            <a:t>dinyatakan</a:t>
          </a:r>
          <a:r>
            <a:rPr lang="en-US" sz="2800" kern="1200" dirty="0"/>
            <a:t> </a:t>
          </a:r>
          <a:r>
            <a:rPr lang="en-US" sz="2800" kern="1200" dirty="0" err="1"/>
            <a:t>wajib</a:t>
          </a:r>
          <a:r>
            <a:rPr lang="en-US" sz="2800" kern="1200" dirty="0"/>
            <a:t> </a:t>
          </a:r>
          <a:r>
            <a:rPr lang="en-US" sz="2800" kern="1200" dirty="0" err="1"/>
            <a:t>oleh</a:t>
          </a:r>
          <a:r>
            <a:rPr lang="en-US" sz="2800" kern="1200" dirty="0"/>
            <a:t> </a:t>
          </a:r>
          <a:r>
            <a:rPr lang="en-US" sz="2800" kern="1200" dirty="0" err="1"/>
            <a:t>otoritas</a:t>
          </a:r>
          <a:endParaRPr lang="id-ID" sz="2800" kern="1200" dirty="0"/>
        </a:p>
      </dsp:txBody>
      <dsp:txXfrm>
        <a:off x="7794720" y="787780"/>
        <a:ext cx="3417199" cy="4166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B09E8-66E5-4BD6-9A40-F10662CD143A}">
      <dsp:nvSpPr>
        <dsp:cNvPr id="0" name=""/>
        <dsp:cNvSpPr/>
      </dsp:nvSpPr>
      <dsp:spPr>
        <a:xfrm>
          <a:off x="0" y="39687"/>
          <a:ext cx="3286125" cy="1971675"/>
        </a:xfrm>
        <a:prstGeom prst="rect">
          <a:avLst/>
        </a:prstGeom>
        <a:gradFill rotWithShape="0">
          <a:gsLst>
            <a:gs pos="0">
              <a:schemeClr val="accent3">
                <a:alpha val="90000"/>
                <a:hueOff val="0"/>
                <a:satOff val="0"/>
                <a:lumOff val="0"/>
                <a:alphaOff val="0"/>
                <a:tint val="67000"/>
                <a:satMod val="105000"/>
                <a:lumMod val="110000"/>
              </a:schemeClr>
            </a:gs>
            <a:gs pos="50000">
              <a:schemeClr val="accent3">
                <a:alpha val="90000"/>
                <a:hueOff val="0"/>
                <a:satOff val="0"/>
                <a:lumOff val="0"/>
                <a:alphaOff val="0"/>
                <a:tint val="73000"/>
                <a:satMod val="103000"/>
                <a:lumMod val="105000"/>
              </a:schemeClr>
            </a:gs>
            <a:gs pos="100000">
              <a:schemeClr val="accent3">
                <a:alpha val="90000"/>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err="1"/>
            <a:t>Kriteria</a:t>
          </a:r>
          <a:r>
            <a:rPr lang="en-US" sz="4100" b="1" kern="1200" dirty="0"/>
            <a:t> </a:t>
          </a:r>
          <a:r>
            <a:rPr lang="id-ID" sz="4100" b="1" kern="1200" dirty="0"/>
            <a:t>minim</a:t>
          </a:r>
          <a:r>
            <a:rPr lang="en-US" sz="4100" b="1" kern="1200" dirty="0"/>
            <a:t>al</a:t>
          </a:r>
          <a:endParaRPr lang="en-US" sz="4100" kern="1200" dirty="0"/>
        </a:p>
      </dsp:txBody>
      <dsp:txXfrm>
        <a:off x="0" y="39687"/>
        <a:ext cx="3286125" cy="1971675"/>
      </dsp:txXfrm>
    </dsp:sp>
    <dsp:sp modelId="{34AFC36B-2E79-49FE-8C1B-6EBECBF33846}">
      <dsp:nvSpPr>
        <dsp:cNvPr id="0" name=""/>
        <dsp:cNvSpPr/>
      </dsp:nvSpPr>
      <dsp:spPr>
        <a:xfrm>
          <a:off x="3614737" y="39687"/>
          <a:ext cx="3286125" cy="1971675"/>
        </a:xfrm>
        <a:prstGeom prst="rect">
          <a:avLst/>
        </a:prstGeom>
        <a:gradFill rotWithShape="0">
          <a:gsLst>
            <a:gs pos="0">
              <a:schemeClr val="accent3">
                <a:alpha val="90000"/>
                <a:hueOff val="0"/>
                <a:satOff val="0"/>
                <a:lumOff val="0"/>
                <a:alphaOff val="-8000"/>
                <a:tint val="67000"/>
                <a:satMod val="105000"/>
                <a:lumMod val="110000"/>
              </a:schemeClr>
            </a:gs>
            <a:gs pos="50000">
              <a:schemeClr val="accent3">
                <a:alpha val="90000"/>
                <a:hueOff val="0"/>
                <a:satOff val="0"/>
                <a:lumOff val="0"/>
                <a:alphaOff val="-8000"/>
                <a:tint val="73000"/>
                <a:satMod val="103000"/>
                <a:lumMod val="105000"/>
              </a:schemeClr>
            </a:gs>
            <a:gs pos="100000">
              <a:schemeClr val="accent3">
                <a:alpha val="90000"/>
                <a:hueOff val="0"/>
                <a:satOff val="0"/>
                <a:lumOff val="0"/>
                <a:alphaOff val="-8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t>F</a:t>
          </a:r>
          <a:r>
            <a:rPr lang="id-ID" sz="4100" b="1" kern="1200" dirty="0"/>
            <a:t>le</a:t>
          </a:r>
          <a:r>
            <a:rPr lang="en-US" sz="4100" b="1" kern="1200" dirty="0" err="1"/>
            <a:t>ksibel</a:t>
          </a:r>
          <a:endParaRPr lang="en-US" sz="4100" kern="1200" dirty="0"/>
        </a:p>
      </dsp:txBody>
      <dsp:txXfrm>
        <a:off x="3614737" y="39687"/>
        <a:ext cx="3286125" cy="1971675"/>
      </dsp:txXfrm>
    </dsp:sp>
    <dsp:sp modelId="{07DAB8D0-9F9B-4870-A628-FCEE572B6D84}">
      <dsp:nvSpPr>
        <dsp:cNvPr id="0" name=""/>
        <dsp:cNvSpPr/>
      </dsp:nvSpPr>
      <dsp:spPr>
        <a:xfrm>
          <a:off x="7229475" y="39687"/>
          <a:ext cx="3286125" cy="1971675"/>
        </a:xfrm>
        <a:prstGeom prst="rect">
          <a:avLst/>
        </a:prstGeom>
        <a:gradFill rotWithShape="0">
          <a:gsLst>
            <a:gs pos="0">
              <a:schemeClr val="accent3">
                <a:alpha val="90000"/>
                <a:hueOff val="0"/>
                <a:satOff val="0"/>
                <a:lumOff val="0"/>
                <a:alphaOff val="-16000"/>
                <a:tint val="67000"/>
                <a:satMod val="105000"/>
                <a:lumMod val="110000"/>
              </a:schemeClr>
            </a:gs>
            <a:gs pos="50000">
              <a:schemeClr val="accent3">
                <a:alpha val="90000"/>
                <a:hueOff val="0"/>
                <a:satOff val="0"/>
                <a:lumOff val="0"/>
                <a:alphaOff val="-16000"/>
                <a:tint val="73000"/>
                <a:satMod val="103000"/>
                <a:lumMod val="105000"/>
              </a:schemeClr>
            </a:gs>
            <a:gs pos="100000">
              <a:schemeClr val="accent3">
                <a:alpha val="90000"/>
                <a:hueOff val="0"/>
                <a:satOff val="0"/>
                <a:lumOff val="0"/>
                <a:alphaOff val="-16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err="1"/>
            <a:t>Dinamis</a:t>
          </a:r>
          <a:endParaRPr lang="en-US" sz="4100" kern="1200" dirty="0"/>
        </a:p>
      </dsp:txBody>
      <dsp:txXfrm>
        <a:off x="7229475" y="39687"/>
        <a:ext cx="3286125" cy="1971675"/>
      </dsp:txXfrm>
    </dsp:sp>
    <dsp:sp modelId="{8A9C2C3E-8DEF-41B5-9106-333532881E37}">
      <dsp:nvSpPr>
        <dsp:cNvPr id="0" name=""/>
        <dsp:cNvSpPr/>
      </dsp:nvSpPr>
      <dsp:spPr>
        <a:xfrm>
          <a:off x="0" y="2339975"/>
          <a:ext cx="3286125" cy="1971675"/>
        </a:xfrm>
        <a:prstGeom prst="rect">
          <a:avLst/>
        </a:prstGeom>
        <a:gradFill rotWithShape="0">
          <a:gsLst>
            <a:gs pos="0">
              <a:schemeClr val="accent3">
                <a:alpha val="90000"/>
                <a:hueOff val="0"/>
                <a:satOff val="0"/>
                <a:lumOff val="0"/>
                <a:alphaOff val="-24000"/>
                <a:tint val="67000"/>
                <a:satMod val="105000"/>
                <a:lumMod val="110000"/>
              </a:schemeClr>
            </a:gs>
            <a:gs pos="50000">
              <a:schemeClr val="accent3">
                <a:alpha val="90000"/>
                <a:hueOff val="0"/>
                <a:satOff val="0"/>
                <a:lumOff val="0"/>
                <a:alphaOff val="-24000"/>
                <a:tint val="73000"/>
                <a:satMod val="103000"/>
                <a:lumMod val="105000"/>
              </a:schemeClr>
            </a:gs>
            <a:gs pos="100000">
              <a:schemeClr val="accent3">
                <a:alpha val="90000"/>
                <a:hueOff val="0"/>
                <a:satOff val="0"/>
                <a:lumOff val="0"/>
                <a:alphaOff val="-24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err="1"/>
            <a:t>Konteks</a:t>
          </a:r>
          <a:r>
            <a:rPr lang="id-ID" sz="4100" b="1" kern="1200" dirty="0"/>
            <a:t>tual</a:t>
          </a:r>
          <a:endParaRPr lang="en-US" sz="4100" kern="1200" dirty="0"/>
        </a:p>
      </dsp:txBody>
      <dsp:txXfrm>
        <a:off x="0" y="2339975"/>
        <a:ext cx="3286125" cy="1971675"/>
      </dsp:txXfrm>
    </dsp:sp>
    <dsp:sp modelId="{E05C65F7-A2E6-49B0-83D2-D09CCB640651}">
      <dsp:nvSpPr>
        <dsp:cNvPr id="0" name=""/>
        <dsp:cNvSpPr/>
      </dsp:nvSpPr>
      <dsp:spPr>
        <a:xfrm>
          <a:off x="3614737" y="2339975"/>
          <a:ext cx="3286125" cy="1971675"/>
        </a:xfrm>
        <a:prstGeom prst="rect">
          <a:avLst/>
        </a:prstGeom>
        <a:gradFill rotWithShape="0">
          <a:gsLst>
            <a:gs pos="0">
              <a:schemeClr val="accent3">
                <a:alpha val="90000"/>
                <a:hueOff val="0"/>
                <a:satOff val="0"/>
                <a:lumOff val="0"/>
                <a:alphaOff val="-32000"/>
                <a:tint val="67000"/>
                <a:satMod val="105000"/>
                <a:lumMod val="110000"/>
              </a:schemeClr>
            </a:gs>
            <a:gs pos="50000">
              <a:schemeClr val="accent3">
                <a:alpha val="90000"/>
                <a:hueOff val="0"/>
                <a:satOff val="0"/>
                <a:lumOff val="0"/>
                <a:alphaOff val="-32000"/>
                <a:tint val="73000"/>
                <a:satMod val="103000"/>
                <a:lumMod val="105000"/>
              </a:schemeClr>
            </a:gs>
            <a:gs pos="100000">
              <a:schemeClr val="accent3">
                <a:alpha val="90000"/>
                <a:hueOff val="0"/>
                <a:satOff val="0"/>
                <a:lumOff val="0"/>
                <a:alphaOff val="-32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err="1"/>
            <a:t>Dapat</a:t>
          </a:r>
          <a:r>
            <a:rPr lang="en-US" sz="4100" b="1" kern="1200" dirty="0"/>
            <a:t> </a:t>
          </a:r>
          <a:r>
            <a:rPr lang="en-US" sz="4100" b="1" kern="1200" dirty="0" err="1"/>
            <a:t>diukur</a:t>
          </a:r>
          <a:r>
            <a:rPr lang="en-US" sz="4100" b="1" kern="1200" dirty="0"/>
            <a:t> (</a:t>
          </a:r>
          <a:r>
            <a:rPr lang="id-ID" sz="4100" b="1" kern="1200" dirty="0"/>
            <a:t>measurable</a:t>
          </a:r>
          <a:r>
            <a:rPr lang="en-US" sz="4100" b="1" kern="1200" dirty="0"/>
            <a:t>)</a:t>
          </a:r>
          <a:endParaRPr lang="en-US" sz="4100" kern="1200" dirty="0"/>
        </a:p>
      </dsp:txBody>
      <dsp:txXfrm>
        <a:off x="3614737" y="2339975"/>
        <a:ext cx="3286125" cy="1971675"/>
      </dsp:txXfrm>
    </dsp:sp>
    <dsp:sp modelId="{69E46E1D-2D4E-40D8-938C-6AC42056852B}">
      <dsp:nvSpPr>
        <dsp:cNvPr id="0" name=""/>
        <dsp:cNvSpPr/>
      </dsp:nvSpPr>
      <dsp:spPr>
        <a:xfrm>
          <a:off x="7229475" y="2339975"/>
          <a:ext cx="3286125" cy="1971675"/>
        </a:xfrm>
        <a:prstGeom prst="rect">
          <a:avLst/>
        </a:prstGeom>
        <a:gradFill rotWithShape="0">
          <a:gsLst>
            <a:gs pos="0">
              <a:schemeClr val="accent3">
                <a:alpha val="90000"/>
                <a:hueOff val="0"/>
                <a:satOff val="0"/>
                <a:lumOff val="0"/>
                <a:alphaOff val="-40000"/>
                <a:tint val="67000"/>
                <a:satMod val="105000"/>
                <a:lumMod val="110000"/>
              </a:schemeClr>
            </a:gs>
            <a:gs pos="50000">
              <a:schemeClr val="accent3">
                <a:alpha val="90000"/>
                <a:hueOff val="0"/>
                <a:satOff val="0"/>
                <a:lumOff val="0"/>
                <a:alphaOff val="-40000"/>
                <a:tint val="73000"/>
                <a:satMod val="103000"/>
                <a:lumMod val="105000"/>
              </a:schemeClr>
            </a:gs>
            <a:gs pos="100000">
              <a:schemeClr val="accent3">
                <a:alpha val="90000"/>
                <a:hueOff val="0"/>
                <a:satOff val="0"/>
                <a:lumOff val="0"/>
                <a:alphaOff val="-4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err="1"/>
            <a:t>Dapat</a:t>
          </a:r>
          <a:r>
            <a:rPr lang="en-US" sz="4100" b="1" kern="1200" dirty="0"/>
            <a:t> </a:t>
          </a:r>
          <a:r>
            <a:rPr lang="en-US" sz="4100" b="1" kern="1200" dirty="0" err="1"/>
            <a:t>dicapai</a:t>
          </a:r>
          <a:r>
            <a:rPr lang="en-US" sz="4100" b="1" kern="1200" dirty="0"/>
            <a:t> (</a:t>
          </a:r>
          <a:r>
            <a:rPr lang="id-ID" sz="4100" b="1" kern="1200" dirty="0"/>
            <a:t>achievable</a:t>
          </a:r>
          <a:r>
            <a:rPr lang="en-US" sz="4100" b="1" kern="1200" dirty="0"/>
            <a:t>)</a:t>
          </a:r>
          <a:endParaRPr lang="en-US" sz="4100" kern="1200" dirty="0"/>
        </a:p>
      </dsp:txBody>
      <dsp:txXfrm>
        <a:off x="7229475"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B09E8-66E5-4BD6-9A40-F10662CD143A}">
      <dsp:nvSpPr>
        <dsp:cNvPr id="0" name=""/>
        <dsp:cNvSpPr/>
      </dsp:nvSpPr>
      <dsp:spPr>
        <a:xfrm>
          <a:off x="0" y="39687"/>
          <a:ext cx="3286125" cy="1971675"/>
        </a:xfrm>
        <a:prstGeom prst="rect">
          <a:avLst/>
        </a:prstGeom>
        <a:gradFill rotWithShape="0">
          <a:gsLst>
            <a:gs pos="0">
              <a:schemeClr val="accent3">
                <a:alpha val="90000"/>
                <a:hueOff val="0"/>
                <a:satOff val="0"/>
                <a:lumOff val="0"/>
                <a:alphaOff val="0"/>
                <a:tint val="67000"/>
                <a:satMod val="105000"/>
                <a:lumMod val="110000"/>
              </a:schemeClr>
            </a:gs>
            <a:gs pos="50000">
              <a:schemeClr val="accent3">
                <a:alpha val="90000"/>
                <a:hueOff val="0"/>
                <a:satOff val="0"/>
                <a:lumOff val="0"/>
                <a:alphaOff val="0"/>
                <a:tint val="73000"/>
                <a:satMod val="103000"/>
                <a:lumMod val="105000"/>
              </a:schemeClr>
            </a:gs>
            <a:gs pos="100000">
              <a:schemeClr val="accent3">
                <a:alpha val="90000"/>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i="1" kern="1200" dirty="0"/>
            <a:t>as a reference</a:t>
          </a:r>
        </a:p>
        <a:p>
          <a:pPr marL="0" lvl="0" indent="0" algn="ctr" defTabSz="1555750">
            <a:lnSpc>
              <a:spcPct val="90000"/>
            </a:lnSpc>
            <a:spcBef>
              <a:spcPct val="0"/>
            </a:spcBef>
            <a:spcAft>
              <a:spcPct val="35000"/>
            </a:spcAft>
            <a:buNone/>
          </a:pPr>
          <a:r>
            <a:rPr lang="id-ID" sz="3500" b="1" kern="1200" dirty="0"/>
            <a:t>(acuan</a:t>
          </a:r>
          <a:r>
            <a:rPr lang="en-US" sz="3500" b="1" kern="1200" dirty="0"/>
            <a:t> </a:t>
          </a:r>
          <a:r>
            <a:rPr lang="id-ID" sz="3500" b="1" kern="1200" dirty="0"/>
            <a:t>dalam  perencanaan)</a:t>
          </a:r>
          <a:endParaRPr lang="en-US" sz="3500" kern="1200" dirty="0"/>
        </a:p>
      </dsp:txBody>
      <dsp:txXfrm>
        <a:off x="0" y="39687"/>
        <a:ext cx="3286125" cy="1971675"/>
      </dsp:txXfrm>
    </dsp:sp>
    <dsp:sp modelId="{34AFC36B-2E79-49FE-8C1B-6EBECBF33846}">
      <dsp:nvSpPr>
        <dsp:cNvPr id="0" name=""/>
        <dsp:cNvSpPr/>
      </dsp:nvSpPr>
      <dsp:spPr>
        <a:xfrm>
          <a:off x="3614737" y="39687"/>
          <a:ext cx="3286125" cy="1971675"/>
        </a:xfrm>
        <a:prstGeom prst="rect">
          <a:avLst/>
        </a:prstGeom>
        <a:gradFill rotWithShape="0">
          <a:gsLst>
            <a:gs pos="0">
              <a:schemeClr val="accent3">
                <a:alpha val="90000"/>
                <a:hueOff val="0"/>
                <a:satOff val="0"/>
                <a:lumOff val="0"/>
                <a:alphaOff val="-10000"/>
                <a:tint val="67000"/>
                <a:satMod val="105000"/>
                <a:lumMod val="110000"/>
              </a:schemeClr>
            </a:gs>
            <a:gs pos="50000">
              <a:schemeClr val="accent3">
                <a:alpha val="90000"/>
                <a:hueOff val="0"/>
                <a:satOff val="0"/>
                <a:lumOff val="0"/>
                <a:alphaOff val="-10000"/>
                <a:tint val="73000"/>
                <a:satMod val="103000"/>
                <a:lumMod val="105000"/>
              </a:schemeClr>
            </a:gs>
            <a:gs pos="100000">
              <a:schemeClr val="accent3">
                <a:alpha val="90000"/>
                <a:hueOff val="0"/>
                <a:satOff val="0"/>
                <a:lumOff val="0"/>
                <a:alphaOff val="-1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d-ID" sz="3500" b="1" kern="1200" dirty="0"/>
            <a:t>to govern </a:t>
          </a:r>
          <a:endParaRPr lang="en-US" sz="3500" kern="1200" dirty="0"/>
        </a:p>
      </dsp:txBody>
      <dsp:txXfrm>
        <a:off x="3614737" y="39687"/>
        <a:ext cx="3286125" cy="1971675"/>
      </dsp:txXfrm>
    </dsp:sp>
    <dsp:sp modelId="{07DAB8D0-9F9B-4870-A628-FCEE572B6D84}">
      <dsp:nvSpPr>
        <dsp:cNvPr id="0" name=""/>
        <dsp:cNvSpPr/>
      </dsp:nvSpPr>
      <dsp:spPr>
        <a:xfrm>
          <a:off x="7229475" y="39687"/>
          <a:ext cx="3286125" cy="1971675"/>
        </a:xfrm>
        <a:prstGeom prst="rect">
          <a:avLst/>
        </a:prstGeom>
        <a:gradFill rotWithShape="0">
          <a:gsLst>
            <a:gs pos="0">
              <a:schemeClr val="accent3">
                <a:alpha val="90000"/>
                <a:hueOff val="0"/>
                <a:satOff val="0"/>
                <a:lumOff val="0"/>
                <a:alphaOff val="-20000"/>
                <a:tint val="67000"/>
                <a:satMod val="105000"/>
                <a:lumMod val="110000"/>
              </a:schemeClr>
            </a:gs>
            <a:gs pos="50000">
              <a:schemeClr val="accent3">
                <a:alpha val="90000"/>
                <a:hueOff val="0"/>
                <a:satOff val="0"/>
                <a:lumOff val="0"/>
                <a:alphaOff val="-20000"/>
                <a:tint val="73000"/>
                <a:satMod val="103000"/>
                <a:lumMod val="105000"/>
              </a:schemeClr>
            </a:gs>
            <a:gs pos="100000">
              <a:schemeClr val="accent3">
                <a:alpha val="90000"/>
                <a:hueOff val="0"/>
                <a:satOff val="0"/>
                <a:lumOff val="0"/>
                <a:alphaOff val="-2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d-ID" sz="3500" b="1" kern="1200" dirty="0"/>
            <a:t>to guide</a:t>
          </a:r>
          <a:endParaRPr lang="en-US" sz="3500" kern="1200" dirty="0"/>
        </a:p>
      </dsp:txBody>
      <dsp:txXfrm>
        <a:off x="7229475" y="39687"/>
        <a:ext cx="3286125" cy="1971675"/>
      </dsp:txXfrm>
    </dsp:sp>
    <dsp:sp modelId="{60DC91A9-6D9E-4CA4-BCB2-1B26CFC68830}">
      <dsp:nvSpPr>
        <dsp:cNvPr id="0" name=""/>
        <dsp:cNvSpPr/>
      </dsp:nvSpPr>
      <dsp:spPr>
        <a:xfrm>
          <a:off x="1807368" y="2339975"/>
          <a:ext cx="3286125" cy="1971675"/>
        </a:xfrm>
        <a:prstGeom prst="rect">
          <a:avLst/>
        </a:prstGeom>
        <a:gradFill rotWithShape="0">
          <a:gsLst>
            <a:gs pos="0">
              <a:schemeClr val="accent3">
                <a:alpha val="90000"/>
                <a:hueOff val="0"/>
                <a:satOff val="0"/>
                <a:lumOff val="0"/>
                <a:alphaOff val="-30000"/>
                <a:tint val="67000"/>
                <a:satMod val="105000"/>
                <a:lumMod val="110000"/>
              </a:schemeClr>
            </a:gs>
            <a:gs pos="50000">
              <a:schemeClr val="accent3">
                <a:alpha val="90000"/>
                <a:hueOff val="0"/>
                <a:satOff val="0"/>
                <a:lumOff val="0"/>
                <a:alphaOff val="-30000"/>
                <a:tint val="73000"/>
                <a:satMod val="103000"/>
                <a:lumMod val="105000"/>
              </a:schemeClr>
            </a:gs>
            <a:gs pos="100000">
              <a:schemeClr val="accent3">
                <a:alpha val="90000"/>
                <a:hueOff val="0"/>
                <a:satOff val="0"/>
                <a:lumOff val="0"/>
                <a:alphaOff val="-3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d-ID" sz="3500" b="1" kern="1200" dirty="0"/>
            <a:t>to </a:t>
          </a:r>
          <a:r>
            <a:rPr lang="en-US" sz="3500" b="1" kern="1200" dirty="0"/>
            <a:t>plan</a:t>
          </a:r>
          <a:endParaRPr lang="en-US" sz="3500" kern="1200" dirty="0"/>
        </a:p>
      </dsp:txBody>
      <dsp:txXfrm>
        <a:off x="1807368" y="2339975"/>
        <a:ext cx="3286125" cy="1971675"/>
      </dsp:txXfrm>
    </dsp:sp>
    <dsp:sp modelId="{8A9C2C3E-8DEF-41B5-9106-333532881E37}">
      <dsp:nvSpPr>
        <dsp:cNvPr id="0" name=""/>
        <dsp:cNvSpPr/>
      </dsp:nvSpPr>
      <dsp:spPr>
        <a:xfrm>
          <a:off x="5422106" y="2339975"/>
          <a:ext cx="3286125" cy="1971675"/>
        </a:xfrm>
        <a:prstGeom prst="rect">
          <a:avLst/>
        </a:prstGeom>
        <a:gradFill rotWithShape="0">
          <a:gsLst>
            <a:gs pos="0">
              <a:schemeClr val="accent3">
                <a:alpha val="90000"/>
                <a:hueOff val="0"/>
                <a:satOff val="0"/>
                <a:lumOff val="0"/>
                <a:alphaOff val="-40000"/>
                <a:tint val="67000"/>
                <a:satMod val="105000"/>
                <a:lumMod val="110000"/>
              </a:schemeClr>
            </a:gs>
            <a:gs pos="50000">
              <a:schemeClr val="accent3">
                <a:alpha val="90000"/>
                <a:hueOff val="0"/>
                <a:satOff val="0"/>
                <a:lumOff val="0"/>
                <a:alphaOff val="-40000"/>
                <a:tint val="73000"/>
                <a:satMod val="103000"/>
                <a:lumMod val="105000"/>
              </a:schemeClr>
            </a:gs>
            <a:gs pos="100000">
              <a:schemeClr val="accent3">
                <a:alpha val="90000"/>
                <a:hueOff val="0"/>
                <a:satOff val="0"/>
                <a:lumOff val="0"/>
                <a:alphaOff val="-4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d-ID" sz="3500" b="1" kern="1200" dirty="0"/>
            <a:t>to administrate</a:t>
          </a:r>
          <a:endParaRPr lang="en-US" sz="3500" kern="1200" dirty="0"/>
        </a:p>
      </dsp:txBody>
      <dsp:txXfrm>
        <a:off x="5422106" y="233997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104C-410F-4A02-88CE-BE9B5872BFBD}">
      <dsp:nvSpPr>
        <dsp:cNvPr id="0" name=""/>
        <dsp:cNvSpPr/>
      </dsp:nvSpPr>
      <dsp:spPr>
        <a:xfrm>
          <a:off x="3931535" y="1637"/>
          <a:ext cx="3105919" cy="1552959"/>
        </a:xfrm>
        <a:prstGeom prst="roundRect">
          <a:avLst>
            <a:gd name="adj" fmla="val 10000"/>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bg1"/>
              </a:solidFill>
              <a:latin typeface="Calibri" panose="020F0502020204030204" pitchFamily="34" charset="0"/>
            </a:rPr>
            <a:t>Standar</a:t>
          </a:r>
          <a:r>
            <a:rPr lang="en-US" sz="2800" b="1" kern="1200" dirty="0">
              <a:solidFill>
                <a:schemeClr val="bg1"/>
              </a:solidFill>
              <a:latin typeface="Calibri" panose="020F0502020204030204" pitchFamily="34" charset="0"/>
            </a:rPr>
            <a:t> </a:t>
          </a:r>
          <a:r>
            <a:rPr lang="en-US" sz="2800" b="1" kern="1200" dirty="0" err="1">
              <a:solidFill>
                <a:schemeClr val="bg1"/>
              </a:solidFill>
              <a:latin typeface="Calibri" panose="020F0502020204030204" pitchFamily="34" charset="0"/>
            </a:rPr>
            <a:t>Nasional</a:t>
          </a:r>
          <a:r>
            <a:rPr lang="en-US" sz="2800" b="1" kern="1200" dirty="0">
              <a:solidFill>
                <a:schemeClr val="bg1"/>
              </a:solidFill>
              <a:latin typeface="Calibri" panose="020F0502020204030204" pitchFamily="34" charset="0"/>
            </a:rPr>
            <a:t> </a:t>
          </a:r>
          <a:r>
            <a:rPr lang="en-US" sz="2800" b="1" kern="1200" dirty="0" err="1">
              <a:solidFill>
                <a:schemeClr val="bg1"/>
              </a:solidFill>
              <a:latin typeface="Calibri" panose="020F0502020204030204" pitchFamily="34" charset="0"/>
            </a:rPr>
            <a:t>Pendidikan</a:t>
          </a:r>
          <a:r>
            <a:rPr lang="en-US" sz="2800" b="1" kern="1200" dirty="0">
              <a:solidFill>
                <a:schemeClr val="bg1"/>
              </a:solidFill>
              <a:latin typeface="Calibri" panose="020F0502020204030204" pitchFamily="34" charset="0"/>
            </a:rPr>
            <a:t> </a:t>
          </a:r>
          <a:r>
            <a:rPr lang="en-US" sz="2800" b="1" kern="1200" dirty="0" err="1">
              <a:solidFill>
                <a:schemeClr val="bg1"/>
              </a:solidFill>
              <a:latin typeface="Calibri" panose="020F0502020204030204" pitchFamily="34" charset="0"/>
            </a:rPr>
            <a:t>Tinggi</a:t>
          </a:r>
          <a:r>
            <a:rPr lang="en-US" sz="2800" b="1" kern="1200" dirty="0">
              <a:solidFill>
                <a:schemeClr val="bg1"/>
              </a:solidFill>
              <a:latin typeface="Calibri" panose="020F0502020204030204" pitchFamily="34" charset="0"/>
            </a:rPr>
            <a:t> (UU Dikti No. 12/2012)</a:t>
          </a:r>
          <a:endParaRPr lang="en-US" sz="2400" b="1" kern="1200" dirty="0">
            <a:solidFill>
              <a:schemeClr val="bg1"/>
            </a:solidFill>
            <a:latin typeface="Calibri" panose="020F0502020204030204" pitchFamily="34" charset="0"/>
          </a:endParaRPr>
        </a:p>
      </dsp:txBody>
      <dsp:txXfrm>
        <a:off x="3977020" y="47122"/>
        <a:ext cx="3014949" cy="1461989"/>
      </dsp:txXfrm>
    </dsp:sp>
    <dsp:sp modelId="{ACC55A12-AC2C-4804-8085-CB8E4B73CDE7}">
      <dsp:nvSpPr>
        <dsp:cNvPr id="0" name=""/>
        <dsp:cNvSpPr/>
      </dsp:nvSpPr>
      <dsp:spPr>
        <a:xfrm rot="3106210">
          <a:off x="6491414" y="2547983"/>
          <a:ext cx="3252515" cy="823728"/>
        </a:xfrm>
        <a:prstGeom prst="leftRightArrow">
          <a:avLst>
            <a:gd name="adj1" fmla="val 60000"/>
            <a:gd name="adj2" fmla="val 50000"/>
          </a:avLst>
        </a:prstGeom>
        <a:solidFill>
          <a:schemeClr val="accent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latin typeface="Calibri" panose="020F0502020204030204" pitchFamily="34" charset="0"/>
          </a:endParaRPr>
        </a:p>
      </dsp:txBody>
      <dsp:txXfrm>
        <a:off x="6738532" y="2712729"/>
        <a:ext cx="2758279" cy="494236"/>
      </dsp:txXfrm>
    </dsp:sp>
    <dsp:sp modelId="{E163B49A-636A-4FEF-B750-008E6A9DBF76}">
      <dsp:nvSpPr>
        <dsp:cNvPr id="0" name=""/>
        <dsp:cNvSpPr/>
      </dsp:nvSpPr>
      <dsp:spPr>
        <a:xfrm>
          <a:off x="6197917" y="4444291"/>
          <a:ext cx="4420034" cy="1552959"/>
        </a:xfrm>
        <a:prstGeom prst="roundRect">
          <a:avLst>
            <a:gd name="adj" fmla="val 10000"/>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b="1" kern="1200" dirty="0" err="1">
              <a:solidFill>
                <a:schemeClr val="bg1"/>
              </a:solidFill>
              <a:latin typeface="Calibri" panose="020F0502020204030204" pitchFamily="34" charset="0"/>
            </a:rPr>
            <a:t>Penilaian</a:t>
          </a:r>
          <a:r>
            <a:rPr lang="en-US" sz="2400" b="1" kern="1200" dirty="0">
              <a:solidFill>
                <a:schemeClr val="bg1"/>
              </a:solidFill>
              <a:latin typeface="Calibri" panose="020F0502020204030204" pitchFamily="34" charset="0"/>
            </a:rPr>
            <a:t> </a:t>
          </a:r>
          <a:r>
            <a:rPr lang="en-US" sz="2400" b="1" kern="1200" dirty="0" err="1">
              <a:solidFill>
                <a:schemeClr val="bg1"/>
              </a:solidFill>
              <a:latin typeface="Calibri" panose="020F0502020204030204" pitchFamily="34" charset="0"/>
            </a:rPr>
            <a:t>Pencapaian</a:t>
          </a:r>
          <a:r>
            <a:rPr lang="en-US" sz="2400" b="1" kern="1200" dirty="0">
              <a:solidFill>
                <a:schemeClr val="bg1"/>
              </a:solidFill>
              <a:latin typeface="Calibri" panose="020F0502020204030204" pitchFamily="34" charset="0"/>
            </a:rPr>
            <a:t> </a:t>
          </a:r>
          <a:r>
            <a:rPr lang="en-US" sz="2400" b="1" kern="1200" dirty="0" err="1">
              <a:solidFill>
                <a:schemeClr val="bg1"/>
              </a:solidFill>
              <a:latin typeface="Calibri" panose="020F0502020204030204" pitchFamily="34" charset="0"/>
            </a:rPr>
            <a:t>Standar</a:t>
          </a:r>
          <a:r>
            <a:rPr lang="en-US" sz="2400" b="1" kern="1200" dirty="0">
              <a:solidFill>
                <a:schemeClr val="bg1"/>
              </a:solidFill>
              <a:latin typeface="Calibri" panose="020F0502020204030204" pitchFamily="34" charset="0"/>
            </a:rPr>
            <a:t> </a:t>
          </a:r>
        </a:p>
        <a:p>
          <a:pPr marL="0" lvl="0" indent="0" algn="ctr" defTabSz="1066800">
            <a:lnSpc>
              <a:spcPct val="100000"/>
            </a:lnSpc>
            <a:spcBef>
              <a:spcPct val="0"/>
            </a:spcBef>
            <a:spcAft>
              <a:spcPts val="0"/>
            </a:spcAft>
            <a:buNone/>
          </a:pPr>
          <a:r>
            <a:rPr lang="en-US" sz="2000" b="1" kern="1200" dirty="0">
              <a:solidFill>
                <a:schemeClr val="bg1"/>
              </a:solidFill>
              <a:latin typeface="Calibri" panose="020F0502020204030204" pitchFamily="34" charset="0"/>
            </a:rPr>
            <a:t>Internal</a:t>
          </a:r>
          <a:r>
            <a:rPr lang="id-ID" sz="2000" b="1" kern="1200" dirty="0">
              <a:solidFill>
                <a:schemeClr val="bg1"/>
              </a:solidFill>
              <a:latin typeface="Calibri" panose="020F0502020204030204" pitchFamily="34" charset="0"/>
            </a:rPr>
            <a:t> </a:t>
          </a:r>
          <a:endParaRPr lang="en-US" sz="2000" b="1" kern="1200" dirty="0">
            <a:solidFill>
              <a:schemeClr val="bg1"/>
            </a:solidFill>
            <a:latin typeface="Calibri" panose="020F0502020204030204" pitchFamily="34" charset="0"/>
          </a:endParaRPr>
        </a:p>
        <a:p>
          <a:pPr marL="0" lvl="0" indent="0" algn="ctr" defTabSz="1066800">
            <a:lnSpc>
              <a:spcPct val="100000"/>
            </a:lnSpc>
            <a:spcBef>
              <a:spcPct val="0"/>
            </a:spcBef>
            <a:spcAft>
              <a:spcPts val="0"/>
            </a:spcAft>
            <a:buNone/>
          </a:pPr>
          <a:r>
            <a:rPr lang="en-US" sz="2000" b="1" kern="1200" dirty="0" err="1">
              <a:solidFill>
                <a:schemeClr val="bg1"/>
              </a:solidFill>
              <a:latin typeface="Calibri" panose="020F0502020204030204" pitchFamily="34" charset="0"/>
            </a:rPr>
            <a:t>Eksternal</a:t>
          </a:r>
          <a:r>
            <a:rPr lang="id-ID" sz="2000" b="1" kern="1200" dirty="0">
              <a:solidFill>
                <a:schemeClr val="bg1"/>
              </a:solidFill>
              <a:latin typeface="Calibri" panose="020F0502020204030204" pitchFamily="34" charset="0"/>
            </a:rPr>
            <a:t> </a:t>
          </a:r>
          <a:endParaRPr lang="en-US" sz="2000" b="1" kern="1200" dirty="0">
            <a:solidFill>
              <a:schemeClr val="bg1"/>
            </a:solidFill>
            <a:latin typeface="Calibri" panose="020F0502020204030204" pitchFamily="34" charset="0"/>
          </a:endParaRPr>
        </a:p>
      </dsp:txBody>
      <dsp:txXfrm>
        <a:off x="6243402" y="4489776"/>
        <a:ext cx="4329064" cy="1461989"/>
      </dsp:txXfrm>
    </dsp:sp>
    <dsp:sp modelId="{20F8CF03-99FA-4FBD-855E-78752AE04E22}">
      <dsp:nvSpPr>
        <dsp:cNvPr id="0" name=""/>
        <dsp:cNvSpPr/>
      </dsp:nvSpPr>
      <dsp:spPr>
        <a:xfrm rot="10800000">
          <a:off x="4278446" y="4949003"/>
          <a:ext cx="1900059" cy="543535"/>
        </a:xfrm>
        <a:prstGeom prst="leftRightArrow">
          <a:avLst>
            <a:gd name="adj1" fmla="val 60000"/>
            <a:gd name="adj2" fmla="val 50000"/>
          </a:avLst>
        </a:prstGeom>
        <a:solidFill>
          <a:schemeClr val="accent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latin typeface="Calibri" panose="020F0502020204030204" pitchFamily="34" charset="0"/>
          </a:endParaRPr>
        </a:p>
      </dsp:txBody>
      <dsp:txXfrm rot="10800000">
        <a:off x="4441506" y="5057710"/>
        <a:ext cx="1573938" cy="326121"/>
      </dsp:txXfrm>
    </dsp:sp>
    <dsp:sp modelId="{EE80E8F2-BE11-4E74-8E27-3764DBC165F9}">
      <dsp:nvSpPr>
        <dsp:cNvPr id="0" name=""/>
        <dsp:cNvSpPr/>
      </dsp:nvSpPr>
      <dsp:spPr>
        <a:xfrm>
          <a:off x="497547" y="4444291"/>
          <a:ext cx="3761485" cy="1552959"/>
        </a:xfrm>
        <a:prstGeom prst="roundRect">
          <a:avLst>
            <a:gd name="adj" fmla="val 10000"/>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latin typeface="Calibri" panose="020F0502020204030204" pitchFamily="34" charset="0"/>
            </a:rPr>
            <a:t>Penyelenggaraan</a:t>
          </a:r>
          <a:r>
            <a:rPr lang="en-US" sz="2000" b="1" kern="1200" dirty="0">
              <a:solidFill>
                <a:schemeClr val="bg1"/>
              </a:solidFill>
              <a:latin typeface="Calibri" panose="020F0502020204030204" pitchFamily="34" charset="0"/>
            </a:rPr>
            <a:t> </a:t>
          </a:r>
          <a:r>
            <a:rPr lang="en-US" sz="2000" b="1" kern="1200" dirty="0" err="1">
              <a:solidFill>
                <a:schemeClr val="bg1"/>
              </a:solidFill>
              <a:latin typeface="Calibri" panose="020F0502020204030204" pitchFamily="34" charset="0"/>
            </a:rPr>
            <a:t>pendidikan</a:t>
          </a:r>
          <a:r>
            <a:rPr lang="en-US" sz="2000" b="1" kern="1200" dirty="0">
              <a:solidFill>
                <a:schemeClr val="bg1"/>
              </a:solidFill>
              <a:latin typeface="Calibri" panose="020F0502020204030204" pitchFamily="34" charset="0"/>
            </a:rPr>
            <a:t> (Negara </a:t>
          </a:r>
          <a:r>
            <a:rPr lang="en-US" sz="2000" b="1" kern="1200" dirty="0" err="1">
              <a:solidFill>
                <a:schemeClr val="bg1"/>
              </a:solidFill>
              <a:latin typeface="Calibri" panose="020F0502020204030204" pitchFamily="34" charset="0"/>
            </a:rPr>
            <a:t>dan</a:t>
          </a:r>
          <a:r>
            <a:rPr lang="en-US" sz="2000" b="1" kern="1200" dirty="0">
              <a:solidFill>
                <a:schemeClr val="bg1"/>
              </a:solidFill>
              <a:latin typeface="Calibri" panose="020F0502020204030204" pitchFamily="34" charset="0"/>
            </a:rPr>
            <a:t> </a:t>
          </a:r>
          <a:r>
            <a:rPr lang="en-US" sz="2000" b="1" kern="1200" dirty="0" err="1">
              <a:solidFill>
                <a:schemeClr val="bg1"/>
              </a:solidFill>
              <a:latin typeface="Calibri" panose="020F0502020204030204" pitchFamily="34" charset="0"/>
            </a:rPr>
            <a:t>masyarakat</a:t>
          </a:r>
          <a:r>
            <a:rPr lang="en-US" sz="2000" b="1" kern="1200" dirty="0">
              <a:solidFill>
                <a:schemeClr val="bg1"/>
              </a:solidFill>
              <a:latin typeface="Calibri" panose="020F0502020204030204" pitchFamily="34" charset="0"/>
            </a:rPr>
            <a:t>)</a:t>
          </a:r>
        </a:p>
      </dsp:txBody>
      <dsp:txXfrm>
        <a:off x="543032" y="4489776"/>
        <a:ext cx="3670515" cy="1461989"/>
      </dsp:txXfrm>
    </dsp:sp>
    <dsp:sp modelId="{2C21F3CD-C21F-412F-B9BC-CD66CE7881BA}">
      <dsp:nvSpPr>
        <dsp:cNvPr id="0" name=""/>
        <dsp:cNvSpPr/>
      </dsp:nvSpPr>
      <dsp:spPr>
        <a:xfrm rot="18297623">
          <a:off x="1251196" y="2400682"/>
          <a:ext cx="3127046" cy="978674"/>
        </a:xfrm>
        <a:prstGeom prst="leftRightArrow">
          <a:avLst>
            <a:gd name="adj1" fmla="val 60000"/>
            <a:gd name="adj2" fmla="val 50000"/>
          </a:avLst>
        </a:prstGeom>
        <a:solidFill>
          <a:schemeClr val="accent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latin typeface="Calibri" panose="020F0502020204030204" pitchFamily="34" charset="0"/>
          </a:endParaRPr>
        </a:p>
      </dsp:txBody>
      <dsp:txXfrm>
        <a:off x="1544798" y="2596417"/>
        <a:ext cx="2539842" cy="587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23EF9-ABCE-4F3B-8AF3-FDDE758D7DD7}">
      <dsp:nvSpPr>
        <dsp:cNvPr id="0" name=""/>
        <dsp:cNvSpPr/>
      </dsp:nvSpPr>
      <dsp:spPr>
        <a:xfrm>
          <a:off x="0" y="0"/>
          <a:ext cx="9240141" cy="2605891"/>
        </a:xfrm>
        <a:prstGeom prst="roundRect">
          <a:avLst>
            <a:gd name="adj" fmla="val 10000"/>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latin typeface="Calibri" panose="020F0502020204030204" pitchFamily="34" charset="0"/>
              <a:ea typeface="+mn-ea"/>
              <a:cs typeface="+mn-cs"/>
            </a:rPr>
            <a:t>Pasal 1, Ayat 17: Standar nasional pendidikan adalah </a:t>
          </a:r>
          <a:r>
            <a:rPr lang="en-US" sz="3200" b="1" kern="1200">
              <a:latin typeface="Calibri" panose="020F0502020204030204" pitchFamily="34" charset="0"/>
              <a:ea typeface="+mn-ea"/>
              <a:cs typeface="+mn-cs"/>
            </a:rPr>
            <a:t>kriteria minimal</a:t>
          </a:r>
          <a:r>
            <a:rPr lang="en-US" sz="3200" kern="1200">
              <a:latin typeface="Calibri" panose="020F0502020204030204" pitchFamily="34" charset="0"/>
              <a:ea typeface="+mn-ea"/>
              <a:cs typeface="+mn-cs"/>
            </a:rPr>
            <a:t> </a:t>
          </a:r>
          <a:r>
            <a:rPr lang="en-US" sz="2900" kern="1200">
              <a:latin typeface="Calibri" panose="020F0502020204030204" pitchFamily="34" charset="0"/>
              <a:ea typeface="+mn-ea"/>
              <a:cs typeface="+mn-cs"/>
            </a:rPr>
            <a:t>tentang sistem pendidikan di seluruh wilayah hukum Negara Kesatuan Republik Indonesia</a:t>
          </a:r>
          <a:endParaRPr lang="en-US" sz="2900" kern="1200" dirty="0">
            <a:latin typeface="Calibri" panose="020F0502020204030204" pitchFamily="34" charset="0"/>
            <a:ea typeface="+mn-ea"/>
            <a:cs typeface="+mn-cs"/>
          </a:endParaRPr>
        </a:p>
      </dsp:txBody>
      <dsp:txXfrm>
        <a:off x="2108617" y="0"/>
        <a:ext cx="7131523" cy="2605891"/>
      </dsp:txXfrm>
    </dsp:sp>
    <dsp:sp modelId="{350596A6-E200-4BF9-85BF-D5054C3F398B}">
      <dsp:nvSpPr>
        <dsp:cNvPr id="0" name=""/>
        <dsp:cNvSpPr/>
      </dsp:nvSpPr>
      <dsp:spPr>
        <a:xfrm>
          <a:off x="260589" y="260589"/>
          <a:ext cx="1848028" cy="20847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BC05575-998F-4946-BC7A-9F56B5368406}">
      <dsp:nvSpPr>
        <dsp:cNvPr id="0" name=""/>
        <dsp:cNvSpPr/>
      </dsp:nvSpPr>
      <dsp:spPr>
        <a:xfrm>
          <a:off x="0" y="2866480"/>
          <a:ext cx="9240141" cy="2605891"/>
        </a:xfrm>
        <a:prstGeom prst="roundRect">
          <a:avLst>
            <a:gd name="adj" fmla="val 10000"/>
          </a:avLst>
        </a:prstGeom>
        <a:gradFill rotWithShape="0">
          <a:gsLst>
            <a:gs pos="0">
              <a:schemeClr val="accent3">
                <a:hueOff val="11250264"/>
                <a:satOff val="-16880"/>
                <a:lumOff val="-2745"/>
                <a:alphaOff val="0"/>
                <a:tint val="67000"/>
                <a:satMod val="105000"/>
                <a:lumMod val="110000"/>
              </a:schemeClr>
            </a:gs>
            <a:gs pos="50000">
              <a:schemeClr val="accent3">
                <a:hueOff val="11250264"/>
                <a:satOff val="-16880"/>
                <a:lumOff val="-2745"/>
                <a:alphaOff val="0"/>
                <a:tint val="73000"/>
                <a:satMod val="103000"/>
                <a:lumMod val="105000"/>
              </a:schemeClr>
            </a:gs>
            <a:gs pos="100000">
              <a:schemeClr val="accent3">
                <a:hueOff val="11250264"/>
                <a:satOff val="-16880"/>
                <a:lumOff val="-274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latin typeface="Calibri" panose="020F0502020204030204" pitchFamily="34" charset="0"/>
              <a:ea typeface="+mn-ea"/>
              <a:cs typeface="+mn-cs"/>
            </a:rPr>
            <a:t>Pasal 1, Ayat 3 : Sistem pendidikan nasional adalah </a:t>
          </a:r>
          <a:r>
            <a:rPr lang="en-US" sz="3300" b="1" kern="1200">
              <a:latin typeface="Calibri" panose="020F0502020204030204" pitchFamily="34" charset="0"/>
              <a:ea typeface="+mn-ea"/>
              <a:cs typeface="+mn-cs"/>
            </a:rPr>
            <a:t>keseluruhan komponen</a:t>
          </a:r>
          <a:r>
            <a:rPr lang="en-US" sz="3300" kern="1200">
              <a:latin typeface="Calibri" panose="020F0502020204030204" pitchFamily="34" charset="0"/>
              <a:ea typeface="+mn-ea"/>
              <a:cs typeface="+mn-cs"/>
            </a:rPr>
            <a:t> pendidikan yang saling terkait secara terpadu untuk mencapai tujuan pendidikan nasional</a:t>
          </a:r>
          <a:endParaRPr lang="en-US" sz="3300" kern="1200" dirty="0">
            <a:latin typeface="Calibri" panose="020F0502020204030204" pitchFamily="34" charset="0"/>
            <a:ea typeface="+mn-ea"/>
            <a:cs typeface="+mn-cs"/>
          </a:endParaRPr>
        </a:p>
      </dsp:txBody>
      <dsp:txXfrm>
        <a:off x="2108617" y="2866480"/>
        <a:ext cx="7131523" cy="2605891"/>
      </dsp:txXfrm>
    </dsp:sp>
    <dsp:sp modelId="{F01884C8-2644-493E-93A4-E13328D134AA}">
      <dsp:nvSpPr>
        <dsp:cNvPr id="0" name=""/>
        <dsp:cNvSpPr/>
      </dsp:nvSpPr>
      <dsp:spPr>
        <a:xfrm>
          <a:off x="260589" y="3127069"/>
          <a:ext cx="1848028" cy="2084713"/>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10000" r="-10000"/>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6681DAD3-DDF4-42DE-AC95-B2DA176FACB2}" type="datetimeFigureOut">
              <a:rPr lang="id-ID" smtClean="0"/>
              <a:pPr/>
              <a:t>20/09/2021</a:t>
            </a:fld>
            <a:endParaRPr lang="id-ID"/>
          </a:p>
        </p:txBody>
      </p:sp>
      <p:sp>
        <p:nvSpPr>
          <p:cNvPr id="4" name="Footer Placeholder 3"/>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642F011F-625B-4010-BD87-71F55D8D2F0C}" type="slidenum">
              <a:rPr lang="id-ID" smtClean="0"/>
              <a:pPr/>
              <a:t>‹#›</a:t>
            </a:fld>
            <a:endParaRPr lang="id-ID"/>
          </a:p>
        </p:txBody>
      </p:sp>
    </p:spTree>
    <p:extLst>
      <p:ext uri="{BB962C8B-B14F-4D97-AF65-F5344CB8AC3E}">
        <p14:creationId xmlns:p14="http://schemas.microsoft.com/office/powerpoint/2010/main" val="318978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8166029-8FF0-4CE6-95DE-3C191EE6298F}" type="datetimeFigureOut">
              <a:rPr lang="en-US" smtClean="0"/>
              <a:pPr/>
              <a:t>9/20/2021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9B100CD4-84ED-4FFC-9401-9B5E329695D7}" type="slidenum">
              <a:rPr lang="en-US" smtClean="0"/>
              <a:pPr/>
              <a:t>‹#›</a:t>
            </a:fld>
            <a:endParaRPr lang="en-US"/>
          </a:p>
        </p:txBody>
      </p:sp>
    </p:spTree>
    <p:extLst>
      <p:ext uri="{BB962C8B-B14F-4D97-AF65-F5344CB8AC3E}">
        <p14:creationId xmlns:p14="http://schemas.microsoft.com/office/powerpoint/2010/main" val="422133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Disampaikan oleh Dr khosiah : </a:t>
            </a:r>
          </a:p>
          <a:p>
            <a:r>
              <a:rPr lang="id-ID" dirty="0"/>
              <a:t>Tujuan Pendidikan itu apa... Apa yang dilakukan BSNP</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1</a:t>
            </a:fld>
            <a:endParaRPr lang="en-US"/>
          </a:p>
        </p:txBody>
      </p:sp>
    </p:spTree>
    <p:extLst>
      <p:ext uri="{BB962C8B-B14F-4D97-AF65-F5344CB8AC3E}">
        <p14:creationId xmlns:p14="http://schemas.microsoft.com/office/powerpoint/2010/main" val="7038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Satua pendidikan harus dapat Melampau diharapkan , diatas Nilai C</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22</a:t>
            </a:fld>
            <a:endParaRPr lang="en-US"/>
          </a:p>
        </p:txBody>
      </p:sp>
    </p:spTree>
    <p:extLst>
      <p:ext uri="{BB962C8B-B14F-4D97-AF65-F5344CB8AC3E}">
        <p14:creationId xmlns:p14="http://schemas.microsoft.com/office/powerpoint/2010/main" val="385939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sKL standar kompetensi Lulusan </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24</a:t>
            </a:fld>
            <a:endParaRPr lang="en-US"/>
          </a:p>
        </p:txBody>
      </p:sp>
    </p:spTree>
    <p:extLst>
      <p:ext uri="{BB962C8B-B14F-4D97-AF65-F5344CB8AC3E}">
        <p14:creationId xmlns:p14="http://schemas.microsoft.com/office/powerpoint/2010/main" val="96439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SNP</a:t>
            </a:r>
            <a:r>
              <a:rPr lang="id-ID" baseline="0" dirty="0"/>
              <a:t> </a:t>
            </a:r>
            <a:r>
              <a:rPr lang="id-ID" dirty="0"/>
              <a:t>ada delapan ditambah standar  Penelitian dan pengabdian masyarakat= jadi ada 24 standar</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35</a:t>
            </a:fld>
            <a:endParaRPr lang="en-US"/>
          </a:p>
        </p:txBody>
      </p:sp>
    </p:spTree>
    <p:extLst>
      <p:ext uri="{BB962C8B-B14F-4D97-AF65-F5344CB8AC3E}">
        <p14:creationId xmlns:p14="http://schemas.microsoft.com/office/powerpoint/2010/main" val="327439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SN DIKTI HARUS BUS MELAMPAUI</a:t>
            </a:r>
          </a:p>
        </p:txBody>
      </p:sp>
      <p:sp>
        <p:nvSpPr>
          <p:cNvPr id="4" name="Slide Number Placeholder 3"/>
          <p:cNvSpPr>
            <a:spLocks noGrp="1"/>
          </p:cNvSpPr>
          <p:nvPr>
            <p:ph type="sldNum" sz="quarter" idx="10"/>
          </p:nvPr>
        </p:nvSpPr>
        <p:spPr/>
        <p:txBody>
          <a:bodyPr/>
          <a:lstStyle/>
          <a:p>
            <a:fld id="{9B100CD4-84ED-4FFC-9401-9B5E329695D7}" type="slidenum">
              <a:rPr lang="en-US" smtClean="0"/>
              <a:pPr/>
              <a:t>39</a:t>
            </a:fld>
            <a:endParaRPr lang="en-US"/>
          </a:p>
        </p:txBody>
      </p:sp>
    </p:spTree>
    <p:extLst>
      <p:ext uri="{BB962C8B-B14F-4D97-AF65-F5344CB8AC3E}">
        <p14:creationId xmlns:p14="http://schemas.microsoft.com/office/powerpoint/2010/main" val="1971493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F45D5-E8F6-41B9-BBED-F6C5199F7DB4}" type="slidenum">
              <a:rPr lang="en-US" smtClean="0"/>
              <a:pPr/>
              <a:t>40</a:t>
            </a:fld>
            <a:endParaRPr lang="en-US"/>
          </a:p>
        </p:txBody>
      </p:sp>
    </p:spTree>
    <p:extLst>
      <p:ext uri="{BB962C8B-B14F-4D97-AF65-F5344CB8AC3E}">
        <p14:creationId xmlns:p14="http://schemas.microsoft.com/office/powerpoint/2010/main" val="168308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HARUS ADA PEDOMAN ATAU ADA DERVASI</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46</a:t>
            </a:fld>
            <a:endParaRPr lang="en-US"/>
          </a:p>
        </p:txBody>
      </p:sp>
    </p:spTree>
    <p:extLst>
      <p:ext uri="{BB962C8B-B14F-4D97-AF65-F5344CB8AC3E}">
        <p14:creationId xmlns:p14="http://schemas.microsoft.com/office/powerpoint/2010/main" val="252381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Ini Masalah filosois</a:t>
            </a:r>
            <a:r>
              <a:rPr lang="id-ID" baseline="0" dirty="0"/>
              <a:t> harrus di ahami bersaman...</a:t>
            </a:r>
          </a:p>
          <a:p>
            <a:r>
              <a:rPr lang="id-ID" baseline="0" dirty="0"/>
              <a:t>LEARNING oUTCAME</a:t>
            </a:r>
          </a:p>
          <a:p>
            <a:r>
              <a:rPr lang="id-ID" baseline="0" dirty="0"/>
              <a:t>Ada 3  : Sikap; KOMPONEN LEBIH DOMINAN, BERBUDI LUHUR,  Pengetahuan:  dan ketrampilan</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3</a:t>
            </a:fld>
            <a:endParaRPr lang="en-US"/>
          </a:p>
        </p:txBody>
      </p:sp>
    </p:spTree>
    <p:extLst>
      <p:ext uri="{BB962C8B-B14F-4D97-AF65-F5344CB8AC3E}">
        <p14:creationId xmlns:p14="http://schemas.microsoft.com/office/powerpoint/2010/main" val="397348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d-ID" dirty="0"/>
              <a:t>Salah </a:t>
            </a:r>
            <a:r>
              <a:rPr lang="id-ID" baseline="0" dirty="0"/>
              <a:t> </a:t>
            </a:r>
            <a:r>
              <a:rPr lang="id-ID" dirty="0"/>
              <a:t>satu contoh MEA</a:t>
            </a:r>
            <a:r>
              <a:rPr lang="id-ID" baseline="0" dirty="0"/>
              <a:t> </a:t>
            </a:r>
          </a:p>
          <a:p>
            <a:pPr>
              <a:spcBef>
                <a:spcPct val="0"/>
              </a:spcBef>
            </a:pPr>
            <a:r>
              <a:rPr lang="id-ID" baseline="0" dirty="0"/>
              <a:t>Karena ada perlunya sertiikasi maka perlu standarisasi</a:t>
            </a:r>
          </a:p>
          <a:p>
            <a:pPr>
              <a:spcBef>
                <a:spcPct val="0"/>
              </a:spcBef>
            </a:pPr>
            <a:r>
              <a:rPr lang="id-ID" baseline="0" dirty="0"/>
              <a:t>SN DIKTI terbaru uu 44 tahun 2015</a:t>
            </a:r>
          </a:p>
          <a:p>
            <a:pPr>
              <a:spcBef>
                <a:spcPct val="0"/>
              </a:spcBef>
            </a:pPr>
            <a:endParaRPr lang="en-US"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9829D9-C9A3-4158-A00A-596436FF8BCE}"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79301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Dari keragaman dan keunikan masing-masing maka standart itu diperlukan</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10</a:t>
            </a:fld>
            <a:endParaRPr lang="en-US"/>
          </a:p>
        </p:txBody>
      </p:sp>
    </p:spTree>
    <p:extLst>
      <p:ext uri="{BB962C8B-B14F-4D97-AF65-F5344CB8AC3E}">
        <p14:creationId xmlns:p14="http://schemas.microsoft.com/office/powerpoint/2010/main" val="25238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Yang Merah Contoh SN DIKTI menjadi perauran menteri, maka SN dikti bersifat wajib dan mengikat. </a:t>
            </a:r>
          </a:p>
        </p:txBody>
      </p:sp>
      <p:sp>
        <p:nvSpPr>
          <p:cNvPr id="4" name="Slide Number Placeholder 3"/>
          <p:cNvSpPr>
            <a:spLocks noGrp="1"/>
          </p:cNvSpPr>
          <p:nvPr>
            <p:ph type="sldNum" sz="quarter" idx="10"/>
          </p:nvPr>
        </p:nvSpPr>
        <p:spPr/>
        <p:txBody>
          <a:bodyPr/>
          <a:lstStyle/>
          <a:p>
            <a:fld id="{9B100CD4-84ED-4FFC-9401-9B5E329695D7}" type="slidenum">
              <a:rPr lang="en-US" smtClean="0"/>
              <a:pPr/>
              <a:t>12</a:t>
            </a:fld>
            <a:endParaRPr lang="en-US"/>
          </a:p>
        </p:txBody>
      </p:sp>
    </p:spTree>
    <p:extLst>
      <p:ext uri="{BB962C8B-B14F-4D97-AF65-F5344CB8AC3E}">
        <p14:creationId xmlns:p14="http://schemas.microsoft.com/office/powerpoint/2010/main" val="99008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Tugas BSNP mengembangkan dan memonitor dn mengevaluasi</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14</a:t>
            </a:fld>
            <a:endParaRPr lang="en-US"/>
          </a:p>
        </p:txBody>
      </p:sp>
    </p:spTree>
    <p:extLst>
      <p:ext uri="{BB962C8B-B14F-4D97-AF65-F5344CB8AC3E}">
        <p14:creationId xmlns:p14="http://schemas.microsoft.com/office/powerpoint/2010/main" val="144765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Sebagain acuan, sebagai pedoman,</a:t>
            </a:r>
            <a:r>
              <a:rPr lang="id-ID" baseline="0" dirty="0"/>
              <a:t> untuk merencanakan , bukan meregulasi dan tidk meberikan sanksi</a:t>
            </a:r>
          </a:p>
          <a:p>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15</a:t>
            </a:fld>
            <a:endParaRPr lang="en-US"/>
          </a:p>
        </p:txBody>
      </p:sp>
    </p:spTree>
    <p:extLst>
      <p:ext uri="{BB962C8B-B14F-4D97-AF65-F5344CB8AC3E}">
        <p14:creationId xmlns:p14="http://schemas.microsoft.com/office/powerpoint/2010/main" val="69294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Maka standar yang ada mengkuti dari dunia usaha = </a:t>
            </a:r>
          </a:p>
        </p:txBody>
      </p:sp>
      <p:sp>
        <p:nvSpPr>
          <p:cNvPr id="4" name="Slide Number Placeholder 3"/>
          <p:cNvSpPr>
            <a:spLocks noGrp="1"/>
          </p:cNvSpPr>
          <p:nvPr>
            <p:ph type="sldNum" sz="quarter" idx="10"/>
          </p:nvPr>
        </p:nvSpPr>
        <p:spPr/>
        <p:txBody>
          <a:bodyPr/>
          <a:lstStyle/>
          <a:p>
            <a:fld id="{9B100CD4-84ED-4FFC-9401-9B5E329695D7}" type="slidenum">
              <a:rPr lang="en-US" smtClean="0"/>
              <a:pPr/>
              <a:t>19</a:t>
            </a:fld>
            <a:endParaRPr lang="en-US"/>
          </a:p>
        </p:txBody>
      </p:sp>
    </p:spTree>
    <p:extLst>
      <p:ext uri="{BB962C8B-B14F-4D97-AF65-F5344CB8AC3E}">
        <p14:creationId xmlns:p14="http://schemas.microsoft.com/office/powerpoint/2010/main" val="365920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Asesor menilai</a:t>
            </a:r>
            <a:r>
              <a:rPr lang="id-ID" baseline="0" dirty="0"/>
              <a:t> tidak perstandar...</a:t>
            </a:r>
            <a:endParaRPr lang="id-ID" dirty="0"/>
          </a:p>
        </p:txBody>
      </p:sp>
      <p:sp>
        <p:nvSpPr>
          <p:cNvPr id="4" name="Slide Number Placeholder 3"/>
          <p:cNvSpPr>
            <a:spLocks noGrp="1"/>
          </p:cNvSpPr>
          <p:nvPr>
            <p:ph type="sldNum" sz="quarter" idx="10"/>
          </p:nvPr>
        </p:nvSpPr>
        <p:spPr/>
        <p:txBody>
          <a:bodyPr/>
          <a:lstStyle/>
          <a:p>
            <a:fld id="{9B100CD4-84ED-4FFC-9401-9B5E329695D7}" type="slidenum">
              <a:rPr lang="en-US" smtClean="0"/>
              <a:pPr/>
              <a:t>20</a:t>
            </a:fld>
            <a:endParaRPr lang="en-US"/>
          </a:p>
        </p:txBody>
      </p:sp>
    </p:spTree>
    <p:extLst>
      <p:ext uri="{BB962C8B-B14F-4D97-AF65-F5344CB8AC3E}">
        <p14:creationId xmlns:p14="http://schemas.microsoft.com/office/powerpoint/2010/main" val="195994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C53766-D446-4A66-BFBC-DC02DCC93DCA}"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9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EB34B-3626-4082-827A-3125DC0DC220}"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060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90F81-C6D2-442D-9D99-FC3DC3AE59E6}"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250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86594-74EB-42AD-B116-D3A1882F303E}"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435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D6B8F-E538-44F4-BCCA-1E8305D098A3}"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284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CC822D-D7B4-40B2-A8DB-D27216528EC9}" type="datetime6">
              <a:rPr lang="id-ID" smtClean="0"/>
              <a:pPr/>
              <a:t>September 21</a:t>
            </a:fld>
            <a:endParaRPr lang="en-US" dirty="0"/>
          </a:p>
        </p:txBody>
      </p:sp>
      <p:sp>
        <p:nvSpPr>
          <p:cNvPr id="6" name="Footer Placeholder 5"/>
          <p:cNvSpPr>
            <a:spLocks noGrp="1"/>
          </p:cNvSpPr>
          <p:nvPr>
            <p:ph type="ftr" sz="quarter" idx="11"/>
          </p:nvPr>
        </p:nvSpPr>
        <p:spPr/>
        <p:txBody>
          <a:bodyPr/>
          <a:lstStyle/>
          <a:p>
            <a:r>
              <a:rPr lang="en-US"/>
              <a:t>BSNP</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281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C1557D-A2D5-490D-9156-A405C9967CA9}" type="datetime6">
              <a:rPr lang="id-ID" smtClean="0"/>
              <a:pPr/>
              <a:t>September 21</a:t>
            </a:fld>
            <a:endParaRPr lang="en-US" dirty="0"/>
          </a:p>
        </p:txBody>
      </p:sp>
      <p:sp>
        <p:nvSpPr>
          <p:cNvPr id="8" name="Footer Placeholder 7"/>
          <p:cNvSpPr>
            <a:spLocks noGrp="1"/>
          </p:cNvSpPr>
          <p:nvPr>
            <p:ph type="ftr" sz="quarter" idx="11"/>
          </p:nvPr>
        </p:nvSpPr>
        <p:spPr/>
        <p:txBody>
          <a:bodyPr/>
          <a:lstStyle/>
          <a:p>
            <a:r>
              <a:rPr lang="en-US"/>
              <a:t>BSNP</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3020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CBC661-6819-41CB-ADF8-F58DCB65369D}" type="datetime6">
              <a:rPr lang="id-ID" smtClean="0"/>
              <a:pPr/>
              <a:t>September 21</a:t>
            </a:fld>
            <a:endParaRPr lang="en-US" dirty="0"/>
          </a:p>
        </p:txBody>
      </p:sp>
      <p:sp>
        <p:nvSpPr>
          <p:cNvPr id="4" name="Footer Placeholder 3"/>
          <p:cNvSpPr>
            <a:spLocks noGrp="1"/>
          </p:cNvSpPr>
          <p:nvPr>
            <p:ph type="ftr" sz="quarter" idx="11"/>
          </p:nvPr>
        </p:nvSpPr>
        <p:spPr/>
        <p:txBody>
          <a:bodyPr/>
          <a:lstStyle/>
          <a:p>
            <a:r>
              <a:rPr lang="en-US"/>
              <a:t>BSNP</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342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06168-3AFA-4C5D-AB08-55CE71D2B9FE}" type="datetime6">
              <a:rPr lang="id-ID" smtClean="0"/>
              <a:pPr/>
              <a:t>September 21</a:t>
            </a:fld>
            <a:endParaRPr lang="en-US" dirty="0"/>
          </a:p>
        </p:txBody>
      </p:sp>
      <p:sp>
        <p:nvSpPr>
          <p:cNvPr id="3" name="Footer Placeholder 2"/>
          <p:cNvSpPr>
            <a:spLocks noGrp="1"/>
          </p:cNvSpPr>
          <p:nvPr>
            <p:ph type="ftr" sz="quarter" idx="11"/>
          </p:nvPr>
        </p:nvSpPr>
        <p:spPr/>
        <p:txBody>
          <a:bodyPr/>
          <a:lstStyle/>
          <a:p>
            <a:r>
              <a:rPr lang="en-US"/>
              <a:t>BSNP</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445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BAF7A-85DB-48F9-8C09-D62AB925FB9E}" type="datetime6">
              <a:rPr lang="id-ID" smtClean="0"/>
              <a:pPr/>
              <a:t>September 21</a:t>
            </a:fld>
            <a:endParaRPr lang="en-US" dirty="0"/>
          </a:p>
        </p:txBody>
      </p:sp>
      <p:sp>
        <p:nvSpPr>
          <p:cNvPr id="6" name="Footer Placeholder 5"/>
          <p:cNvSpPr>
            <a:spLocks noGrp="1"/>
          </p:cNvSpPr>
          <p:nvPr>
            <p:ph type="ftr" sz="quarter" idx="11"/>
          </p:nvPr>
        </p:nvSpPr>
        <p:spPr/>
        <p:txBody>
          <a:bodyPr/>
          <a:lstStyle/>
          <a:p>
            <a:r>
              <a:rPr lang="en-US"/>
              <a:t>BSNP</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043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9A3D4-E10E-4720-98EF-9D6B2F7FA14B}" type="datetime6">
              <a:rPr lang="id-ID" smtClean="0"/>
              <a:pPr/>
              <a:t>September 21</a:t>
            </a:fld>
            <a:endParaRPr lang="en-US" dirty="0"/>
          </a:p>
        </p:txBody>
      </p:sp>
      <p:sp>
        <p:nvSpPr>
          <p:cNvPr id="6" name="Footer Placeholder 5"/>
          <p:cNvSpPr>
            <a:spLocks noGrp="1"/>
          </p:cNvSpPr>
          <p:nvPr>
            <p:ph type="ftr" sz="quarter" idx="11"/>
          </p:nvPr>
        </p:nvSpPr>
        <p:spPr/>
        <p:txBody>
          <a:bodyPr/>
          <a:lstStyle/>
          <a:p>
            <a:r>
              <a:rPr lang="en-US"/>
              <a:t>BSNP</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763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chemeClr val="accent1">
                <a:lumMod val="45000"/>
                <a:lumOff val="55000"/>
              </a:schemeClr>
            </a:gs>
            <a:gs pos="91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5132"/>
            <a:ext cx="10522527"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chor="t"/>
          <a:lstStyle/>
          <a:p>
            <a:pPr marL="0" lvl="0" algn="ctr" defTabSz="457200"/>
            <a:r>
              <a:rPr lang="en-US" dirty="0"/>
              <a:t>Click to edit Master text styles</a:t>
            </a:r>
          </a:p>
          <a:p>
            <a:pPr marL="457200" lvl="1" defTabSz="457200"/>
            <a:r>
              <a:rPr lang="en-US" dirty="0"/>
              <a:t>Second level</a:t>
            </a:r>
          </a:p>
          <a:p>
            <a:pPr marL="914400" lvl="2" defTabSz="457200"/>
            <a:r>
              <a:rPr lang="en-US" dirty="0"/>
              <a:t>Third level</a:t>
            </a:r>
          </a:p>
          <a:p>
            <a:pPr marL="1371600" lvl="3" defTabSz="457200"/>
            <a:r>
              <a:rPr lang="en-US" dirty="0"/>
              <a:t>Fourth level</a:t>
            </a:r>
          </a:p>
          <a:p>
            <a:pPr marL="1828800" lvl="4" defTabSz="457200"/>
            <a:r>
              <a:rPr lang="en-US" dirty="0"/>
              <a:t>Fifth level</a:t>
            </a:r>
          </a:p>
        </p:txBody>
      </p:sp>
      <p:sp>
        <p:nvSpPr>
          <p:cNvPr id="4" name="Date Placeholder 3"/>
          <p:cNvSpPr>
            <a:spLocks noGrp="1"/>
          </p:cNvSpPr>
          <p:nvPr>
            <p:ph type="dt" sz="half" idx="2"/>
          </p:nvPr>
        </p:nvSpPr>
        <p:spPr>
          <a:xfrm>
            <a:off x="115711" y="6358466"/>
            <a:ext cx="2743200" cy="365125"/>
          </a:xfrm>
          <a:prstGeom prst="rect">
            <a:avLst/>
          </a:prstGeom>
        </p:spPr>
        <p:txBody>
          <a:bodyPr vert="horz" lIns="91440" tIns="45720" rIns="91440" bIns="45720" rtlCol="0" anchor="ctr"/>
          <a:lstStyle>
            <a:lvl1pPr marL="0" algn="l" defTabSz="457200" rtl="0" eaLnBrk="1" latinLnBrk="0" hangingPunct="1">
              <a:defRPr lang="en-US" sz="1400" b="0" kern="1200" smtClean="0">
                <a:solidFill>
                  <a:schemeClr val="tx1">
                    <a:lumMod val="65000"/>
                    <a:lumOff val="35000"/>
                  </a:schemeClr>
                </a:solidFill>
                <a:latin typeface="+mn-lt"/>
                <a:ea typeface="+mn-ea"/>
                <a:cs typeface="+mn-cs"/>
              </a:defRPr>
            </a:lvl1pPr>
          </a:lstStyle>
          <a:p>
            <a:fld id="{9C418454-B1A6-4461-A568-D16C7FC6C8E6}" type="datetime6">
              <a:rPr lang="id-ID" smtClean="0"/>
              <a:pPr/>
              <a:t>September 21</a:t>
            </a:fld>
            <a:endParaRPr lang="en-US" dirty="0"/>
          </a:p>
        </p:txBody>
      </p:sp>
      <p:sp>
        <p:nvSpPr>
          <p:cNvPr id="5" name="Footer Placeholder 4"/>
          <p:cNvSpPr>
            <a:spLocks noGrp="1"/>
          </p:cNvSpPr>
          <p:nvPr>
            <p:ph type="ftr" sz="quarter" idx="3"/>
          </p:nvPr>
        </p:nvSpPr>
        <p:spPr>
          <a:xfrm>
            <a:off x="4414596" y="6369050"/>
            <a:ext cx="4114800" cy="365125"/>
          </a:xfrm>
          <a:prstGeom prst="rect">
            <a:avLst/>
          </a:prstGeom>
        </p:spPr>
        <p:txBody>
          <a:bodyPr vert="horz" lIns="91440" tIns="45720" rIns="91440" bIns="45720" rtlCol="0" anchor="ctr"/>
          <a:lstStyle>
            <a:lvl1pPr algn="ctr">
              <a:defRPr sz="1800" b="1">
                <a:solidFill>
                  <a:schemeClr val="tx1">
                    <a:lumMod val="65000"/>
                    <a:lumOff val="35000"/>
                  </a:schemeClr>
                </a:solidFill>
              </a:defRPr>
            </a:lvl1pPr>
          </a:lstStyle>
          <a:p>
            <a:r>
              <a:rPr lang="en-US" dirty="0"/>
              <a:t>BSNP</a:t>
            </a:r>
          </a:p>
        </p:txBody>
      </p:sp>
      <p:sp>
        <p:nvSpPr>
          <p:cNvPr id="6" name="Slide Number Placeholder 5"/>
          <p:cNvSpPr>
            <a:spLocks noGrp="1"/>
          </p:cNvSpPr>
          <p:nvPr>
            <p:ph type="sldNum" sz="quarter" idx="4"/>
          </p:nvPr>
        </p:nvSpPr>
        <p:spPr>
          <a:xfrm>
            <a:off x="9362593" y="6368344"/>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6D22F896-40B5-4ADD-8801-0D06FADFA095}" type="slidenum">
              <a:rPr lang="en-US" smtClean="0"/>
              <a:pPr/>
              <a:t>‹#›</a:t>
            </a:fld>
            <a:endParaRPr lang="en-US" dirty="0"/>
          </a:p>
        </p:txBody>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961" t="23088" r="-785" b="28382"/>
          <a:stretch/>
        </p:blipFill>
        <p:spPr>
          <a:xfrm>
            <a:off x="1" y="-15296"/>
            <a:ext cx="986118" cy="549770"/>
          </a:xfrm>
          <a:prstGeom prst="rect">
            <a:avLst/>
          </a:prstGeom>
        </p:spPr>
      </p:pic>
    </p:spTree>
    <p:extLst>
      <p:ext uri="{BB962C8B-B14F-4D97-AF65-F5344CB8AC3E}">
        <p14:creationId xmlns:p14="http://schemas.microsoft.com/office/powerpoint/2010/main" val="33202930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Wingdings 2" pitchFamily="18" charset="2"/>
        <a:buNone/>
        <a:defRPr lang="en-US" sz="1800" b="1" kern="1200" smtClean="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lang="en-US" sz="1800" kern="1200" dirty="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9.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image" Target="../media/image24.emf"/><Relationship Id="rId18" Type="http://schemas.openxmlformats.org/officeDocument/2006/relationships/image" Target="../media/image29.emf"/><Relationship Id="rId26" Type="http://schemas.openxmlformats.org/officeDocument/2006/relationships/image" Target="../media/image37.emf"/><Relationship Id="rId39" Type="http://schemas.openxmlformats.org/officeDocument/2006/relationships/image" Target="../media/image50.emf"/><Relationship Id="rId21" Type="http://schemas.openxmlformats.org/officeDocument/2006/relationships/image" Target="../media/image32.emf"/><Relationship Id="rId34" Type="http://schemas.openxmlformats.org/officeDocument/2006/relationships/image" Target="../media/image45.emf"/><Relationship Id="rId42" Type="http://schemas.openxmlformats.org/officeDocument/2006/relationships/image" Target="../media/image53.emf"/><Relationship Id="rId47" Type="http://schemas.openxmlformats.org/officeDocument/2006/relationships/image" Target="../media/image58.emf"/><Relationship Id="rId50" Type="http://schemas.openxmlformats.org/officeDocument/2006/relationships/image" Target="../media/image61.emf"/><Relationship Id="rId55" Type="http://schemas.openxmlformats.org/officeDocument/2006/relationships/image" Target="../media/image66.emf"/><Relationship Id="rId63" Type="http://schemas.openxmlformats.org/officeDocument/2006/relationships/image" Target="../media/image74.emf"/><Relationship Id="rId68" Type="http://schemas.openxmlformats.org/officeDocument/2006/relationships/image" Target="../media/image79.emf"/><Relationship Id="rId76" Type="http://schemas.openxmlformats.org/officeDocument/2006/relationships/image" Target="../media/image87.emf"/><Relationship Id="rId84" Type="http://schemas.openxmlformats.org/officeDocument/2006/relationships/image" Target="../media/image95.emf"/><Relationship Id="rId7" Type="http://schemas.openxmlformats.org/officeDocument/2006/relationships/image" Target="../media/image18.emf"/><Relationship Id="rId71" Type="http://schemas.openxmlformats.org/officeDocument/2006/relationships/image" Target="../media/image82.emf"/><Relationship Id="rId2" Type="http://schemas.openxmlformats.org/officeDocument/2006/relationships/notesSlide" Target="../notesSlides/notesSlide14.xml"/><Relationship Id="rId16" Type="http://schemas.openxmlformats.org/officeDocument/2006/relationships/image" Target="../media/image27.emf"/><Relationship Id="rId29" Type="http://schemas.openxmlformats.org/officeDocument/2006/relationships/image" Target="../media/image40.emf"/><Relationship Id="rId11" Type="http://schemas.openxmlformats.org/officeDocument/2006/relationships/image" Target="../media/image22.emf"/><Relationship Id="rId24" Type="http://schemas.openxmlformats.org/officeDocument/2006/relationships/image" Target="../media/image35.emf"/><Relationship Id="rId32" Type="http://schemas.openxmlformats.org/officeDocument/2006/relationships/image" Target="../media/image43.emf"/><Relationship Id="rId37" Type="http://schemas.openxmlformats.org/officeDocument/2006/relationships/image" Target="../media/image48.emf"/><Relationship Id="rId40" Type="http://schemas.openxmlformats.org/officeDocument/2006/relationships/image" Target="../media/image51.emf"/><Relationship Id="rId45" Type="http://schemas.openxmlformats.org/officeDocument/2006/relationships/image" Target="../media/image56.emf"/><Relationship Id="rId53" Type="http://schemas.openxmlformats.org/officeDocument/2006/relationships/image" Target="../media/image64.emf"/><Relationship Id="rId58" Type="http://schemas.openxmlformats.org/officeDocument/2006/relationships/image" Target="../media/image69.emf"/><Relationship Id="rId66" Type="http://schemas.openxmlformats.org/officeDocument/2006/relationships/image" Target="../media/image77.emf"/><Relationship Id="rId74" Type="http://schemas.openxmlformats.org/officeDocument/2006/relationships/image" Target="../media/image85.emf"/><Relationship Id="rId79" Type="http://schemas.openxmlformats.org/officeDocument/2006/relationships/image" Target="../media/image90.emf"/><Relationship Id="rId5" Type="http://schemas.openxmlformats.org/officeDocument/2006/relationships/image" Target="../media/image16.emf"/><Relationship Id="rId61" Type="http://schemas.openxmlformats.org/officeDocument/2006/relationships/image" Target="../media/image72.emf"/><Relationship Id="rId82" Type="http://schemas.openxmlformats.org/officeDocument/2006/relationships/image" Target="../media/image93.emf"/><Relationship Id="rId19" Type="http://schemas.openxmlformats.org/officeDocument/2006/relationships/image" Target="../media/image30.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 Id="rId22" Type="http://schemas.openxmlformats.org/officeDocument/2006/relationships/image" Target="../media/image33.emf"/><Relationship Id="rId27" Type="http://schemas.openxmlformats.org/officeDocument/2006/relationships/image" Target="../media/image38.emf"/><Relationship Id="rId30" Type="http://schemas.openxmlformats.org/officeDocument/2006/relationships/image" Target="../media/image41.emf"/><Relationship Id="rId35" Type="http://schemas.openxmlformats.org/officeDocument/2006/relationships/image" Target="../media/image46.emf"/><Relationship Id="rId43" Type="http://schemas.openxmlformats.org/officeDocument/2006/relationships/image" Target="../media/image54.emf"/><Relationship Id="rId48" Type="http://schemas.openxmlformats.org/officeDocument/2006/relationships/image" Target="../media/image59.emf"/><Relationship Id="rId56" Type="http://schemas.openxmlformats.org/officeDocument/2006/relationships/image" Target="../media/image67.emf"/><Relationship Id="rId64" Type="http://schemas.openxmlformats.org/officeDocument/2006/relationships/image" Target="../media/image75.emf"/><Relationship Id="rId69" Type="http://schemas.openxmlformats.org/officeDocument/2006/relationships/image" Target="../media/image80.emf"/><Relationship Id="rId77" Type="http://schemas.openxmlformats.org/officeDocument/2006/relationships/image" Target="../media/image88.emf"/><Relationship Id="rId8" Type="http://schemas.openxmlformats.org/officeDocument/2006/relationships/image" Target="../media/image19.emf"/><Relationship Id="rId51" Type="http://schemas.openxmlformats.org/officeDocument/2006/relationships/image" Target="../media/image62.emf"/><Relationship Id="rId72" Type="http://schemas.openxmlformats.org/officeDocument/2006/relationships/image" Target="../media/image83.emf"/><Relationship Id="rId80" Type="http://schemas.openxmlformats.org/officeDocument/2006/relationships/image" Target="../media/image91.emf"/><Relationship Id="rId85" Type="http://schemas.openxmlformats.org/officeDocument/2006/relationships/image" Target="../media/image96.emf"/><Relationship Id="rId3" Type="http://schemas.openxmlformats.org/officeDocument/2006/relationships/image" Target="../media/image14.emf"/><Relationship Id="rId12" Type="http://schemas.openxmlformats.org/officeDocument/2006/relationships/image" Target="../media/image23.emf"/><Relationship Id="rId17" Type="http://schemas.openxmlformats.org/officeDocument/2006/relationships/image" Target="../media/image28.emf"/><Relationship Id="rId25" Type="http://schemas.openxmlformats.org/officeDocument/2006/relationships/image" Target="../media/image36.emf"/><Relationship Id="rId33" Type="http://schemas.openxmlformats.org/officeDocument/2006/relationships/image" Target="../media/image44.emf"/><Relationship Id="rId38" Type="http://schemas.openxmlformats.org/officeDocument/2006/relationships/image" Target="../media/image49.emf"/><Relationship Id="rId46" Type="http://schemas.openxmlformats.org/officeDocument/2006/relationships/image" Target="../media/image57.emf"/><Relationship Id="rId59" Type="http://schemas.openxmlformats.org/officeDocument/2006/relationships/image" Target="../media/image70.emf"/><Relationship Id="rId67" Type="http://schemas.openxmlformats.org/officeDocument/2006/relationships/image" Target="../media/image78.emf"/><Relationship Id="rId20" Type="http://schemas.openxmlformats.org/officeDocument/2006/relationships/image" Target="../media/image31.emf"/><Relationship Id="rId41" Type="http://schemas.openxmlformats.org/officeDocument/2006/relationships/image" Target="../media/image52.emf"/><Relationship Id="rId54" Type="http://schemas.openxmlformats.org/officeDocument/2006/relationships/image" Target="../media/image65.emf"/><Relationship Id="rId62" Type="http://schemas.openxmlformats.org/officeDocument/2006/relationships/image" Target="../media/image73.emf"/><Relationship Id="rId70" Type="http://schemas.openxmlformats.org/officeDocument/2006/relationships/image" Target="../media/image81.emf"/><Relationship Id="rId75" Type="http://schemas.openxmlformats.org/officeDocument/2006/relationships/image" Target="../media/image86.emf"/><Relationship Id="rId83"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image" Target="../media/image17.emf"/><Relationship Id="rId15" Type="http://schemas.openxmlformats.org/officeDocument/2006/relationships/image" Target="../media/image26.emf"/><Relationship Id="rId23" Type="http://schemas.openxmlformats.org/officeDocument/2006/relationships/image" Target="../media/image34.emf"/><Relationship Id="rId28" Type="http://schemas.openxmlformats.org/officeDocument/2006/relationships/image" Target="../media/image39.emf"/><Relationship Id="rId36" Type="http://schemas.openxmlformats.org/officeDocument/2006/relationships/image" Target="../media/image47.emf"/><Relationship Id="rId49" Type="http://schemas.openxmlformats.org/officeDocument/2006/relationships/image" Target="../media/image60.emf"/><Relationship Id="rId57" Type="http://schemas.openxmlformats.org/officeDocument/2006/relationships/image" Target="../media/image68.emf"/><Relationship Id="rId10" Type="http://schemas.openxmlformats.org/officeDocument/2006/relationships/image" Target="../media/image21.emf"/><Relationship Id="rId31" Type="http://schemas.openxmlformats.org/officeDocument/2006/relationships/image" Target="../media/image42.emf"/><Relationship Id="rId44" Type="http://schemas.openxmlformats.org/officeDocument/2006/relationships/image" Target="../media/image55.emf"/><Relationship Id="rId52" Type="http://schemas.openxmlformats.org/officeDocument/2006/relationships/image" Target="../media/image63.emf"/><Relationship Id="rId60" Type="http://schemas.openxmlformats.org/officeDocument/2006/relationships/image" Target="../media/image71.emf"/><Relationship Id="rId65" Type="http://schemas.openxmlformats.org/officeDocument/2006/relationships/image" Target="../media/image76.emf"/><Relationship Id="rId73" Type="http://schemas.openxmlformats.org/officeDocument/2006/relationships/image" Target="../media/image84.emf"/><Relationship Id="rId78" Type="http://schemas.openxmlformats.org/officeDocument/2006/relationships/image" Target="../media/image89.emf"/><Relationship Id="rId81" Type="http://schemas.openxmlformats.org/officeDocument/2006/relationships/image" Target="../media/image92.emf"/><Relationship Id="rId86" Type="http://schemas.openxmlformats.org/officeDocument/2006/relationships/image" Target="../media/image9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diagramLayout" Target="../diagrams/layout18.xml"/><Relationship Id="rId7" Type="http://schemas.openxmlformats.org/officeDocument/2006/relationships/image" Target="../media/image100.jpe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103.jpeg"/><Relationship Id="rId4" Type="http://schemas.openxmlformats.org/officeDocument/2006/relationships/diagramQuickStyle" Target="../diagrams/quickStyle18.xml"/><Relationship Id="rId9" Type="http://schemas.openxmlformats.org/officeDocument/2006/relationships/image" Target="../media/image102.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977" y="626988"/>
            <a:ext cx="11672046" cy="2387600"/>
          </a:xfrm>
        </p:spPr>
        <p:txBody>
          <a:bodyPr>
            <a:normAutofit fontScale="90000"/>
          </a:bodyPr>
          <a:lstStyle/>
          <a:p>
            <a:r>
              <a:rPr lang="en-US" b="1" dirty="0">
                <a:cs typeface="Arial" panose="020B0604020202020204" pitchFamily="34" charset="0"/>
              </a:rPr>
              <a:t> </a:t>
            </a:r>
            <a:r>
              <a:rPr lang="en-US" sz="4900" b="1" dirty="0">
                <a:cs typeface="Arial" panose="020B0604020202020204" pitchFamily="34" charset="0"/>
              </a:rPr>
              <a:t>IMPLEMENTASI</a:t>
            </a:r>
            <a:r>
              <a:rPr lang="en-US" b="1" dirty="0">
                <a:cs typeface="Arial" panose="020B0604020202020204" pitchFamily="34" charset="0"/>
              </a:rPr>
              <a:t> </a:t>
            </a:r>
            <a:br>
              <a:rPr lang="en-US" b="1" dirty="0">
                <a:cs typeface="Arial" panose="020B0604020202020204" pitchFamily="34" charset="0"/>
              </a:rPr>
            </a:br>
            <a:r>
              <a:rPr lang="en-US" b="1" dirty="0">
                <a:cs typeface="Arial" panose="020B0604020202020204" pitchFamily="34" charset="0"/>
              </a:rPr>
              <a:t>STANDAR NASIONAL </a:t>
            </a:r>
            <a:br>
              <a:rPr lang="en-US" b="1" dirty="0">
                <a:cs typeface="Arial" panose="020B0604020202020204" pitchFamily="34" charset="0"/>
              </a:rPr>
            </a:br>
            <a:r>
              <a:rPr lang="en-US" b="1" dirty="0">
                <a:cs typeface="Arial" panose="020B0604020202020204" pitchFamily="34" charset="0"/>
              </a:rPr>
              <a:t>PENDIDIKAN TINGGI</a:t>
            </a:r>
            <a:endParaRPr lang="en-US" dirty="0"/>
          </a:p>
        </p:txBody>
      </p:sp>
      <p:sp>
        <p:nvSpPr>
          <p:cNvPr id="3" name="Subtitle 2"/>
          <p:cNvSpPr>
            <a:spLocks noGrp="1"/>
          </p:cNvSpPr>
          <p:nvPr>
            <p:ph type="subTitle" idx="1"/>
          </p:nvPr>
        </p:nvSpPr>
        <p:spPr>
          <a:xfrm>
            <a:off x="259977" y="3692877"/>
            <a:ext cx="11506199" cy="2124635"/>
          </a:xfrm>
        </p:spPr>
        <p:txBody>
          <a:bodyPr>
            <a:normAutofit/>
          </a:bodyPr>
          <a:lstStyle/>
          <a:p>
            <a:r>
              <a:rPr lang="en-US" sz="3300" b="1" dirty="0">
                <a:cs typeface="Arial" panose="020B0604020202020204" pitchFamily="34" charset="0"/>
              </a:rPr>
              <a:t>BADAN STANDAR NASIONAL PENDIDIKAN</a:t>
            </a:r>
          </a:p>
          <a:p>
            <a:endParaRPr lang="en-US" sz="1900" b="0" dirty="0">
              <a:cs typeface="Arial" panose="020B0604020202020204" pitchFamily="34" charset="0"/>
            </a:endParaRPr>
          </a:p>
          <a:p>
            <a:r>
              <a:rPr lang="en-US" sz="2200" b="0" dirty="0" err="1">
                <a:cs typeface="Arial" panose="020B0604020202020204" pitchFamily="34" charset="0"/>
              </a:rPr>
              <a:t>Disampaikan</a:t>
            </a:r>
            <a:r>
              <a:rPr lang="en-US" sz="2200" b="0" dirty="0">
                <a:cs typeface="Arial" panose="020B0604020202020204" pitchFamily="34" charset="0"/>
              </a:rPr>
              <a:t> </a:t>
            </a:r>
            <a:r>
              <a:rPr lang="en-US" sz="2200" b="0" dirty="0" err="1">
                <a:cs typeface="Arial" panose="020B0604020202020204" pitchFamily="34" charset="0"/>
              </a:rPr>
              <a:t>pada</a:t>
            </a:r>
            <a:r>
              <a:rPr lang="en-US" sz="2200" b="0" dirty="0">
                <a:cs typeface="Arial" panose="020B0604020202020204" pitchFamily="34" charset="0"/>
              </a:rPr>
              <a:t> “</a:t>
            </a:r>
            <a:r>
              <a:rPr lang="en-US" sz="2200" dirty="0" err="1">
                <a:cs typeface="Arial" panose="020B0604020202020204" pitchFamily="34" charset="0"/>
              </a:rPr>
              <a:t>Pelatihan</a:t>
            </a:r>
            <a:r>
              <a:rPr lang="en-US" sz="2200" dirty="0">
                <a:cs typeface="Arial" panose="020B0604020202020204" pitchFamily="34" charset="0"/>
              </a:rPr>
              <a:t> </a:t>
            </a:r>
            <a:r>
              <a:rPr lang="en-US" sz="2200" dirty="0" err="1">
                <a:cs typeface="Arial" panose="020B0604020202020204" pitchFamily="34" charset="0"/>
              </a:rPr>
              <a:t>Sistem</a:t>
            </a:r>
            <a:r>
              <a:rPr lang="en-US" sz="2200" dirty="0">
                <a:cs typeface="Arial" panose="020B0604020202020204" pitchFamily="34" charset="0"/>
              </a:rPr>
              <a:t> </a:t>
            </a:r>
            <a:r>
              <a:rPr lang="en-US" sz="2200" dirty="0" err="1">
                <a:cs typeface="Arial" panose="020B0604020202020204" pitchFamily="34" charset="0"/>
              </a:rPr>
              <a:t>Penjaminan</a:t>
            </a:r>
            <a:r>
              <a:rPr lang="en-US" sz="2200" dirty="0">
                <a:cs typeface="Arial" panose="020B0604020202020204" pitchFamily="34" charset="0"/>
              </a:rPr>
              <a:t> </a:t>
            </a:r>
            <a:r>
              <a:rPr lang="en-US" sz="2200" dirty="0" err="1">
                <a:cs typeface="Arial" panose="020B0604020202020204" pitchFamily="34" charset="0"/>
              </a:rPr>
              <a:t>Mutu</a:t>
            </a:r>
            <a:r>
              <a:rPr lang="en-US" sz="2200" dirty="0">
                <a:cs typeface="Arial" panose="020B0604020202020204" pitchFamily="34" charset="0"/>
              </a:rPr>
              <a:t>/</a:t>
            </a:r>
            <a:r>
              <a:rPr lang="en-US" sz="2200" dirty="0" err="1">
                <a:cs typeface="Arial" panose="020B0604020202020204" pitchFamily="34" charset="0"/>
              </a:rPr>
              <a:t>Akreditasi</a:t>
            </a:r>
            <a:r>
              <a:rPr lang="en-US" sz="2200" dirty="0">
                <a:cs typeface="Arial" panose="020B0604020202020204" pitchFamily="34" charset="0"/>
              </a:rPr>
              <a:t> </a:t>
            </a:r>
            <a:r>
              <a:rPr lang="en-US" sz="2200" dirty="0" err="1">
                <a:cs typeface="Arial" panose="020B0604020202020204" pitchFamily="34" charset="0"/>
              </a:rPr>
              <a:t>Nasional</a:t>
            </a:r>
            <a:r>
              <a:rPr lang="en-US" sz="2200" dirty="0">
                <a:cs typeface="Arial" panose="020B0604020202020204" pitchFamily="34" charset="0"/>
              </a:rPr>
              <a:t> </a:t>
            </a:r>
            <a:r>
              <a:rPr lang="en-US" sz="2200" dirty="0" err="1">
                <a:cs typeface="Arial" panose="020B0604020202020204" pitchFamily="34" charset="0"/>
              </a:rPr>
              <a:t>Pendidikan</a:t>
            </a:r>
            <a:r>
              <a:rPr lang="en-US" sz="2200" dirty="0">
                <a:cs typeface="Arial" panose="020B0604020202020204" pitchFamily="34" charset="0"/>
              </a:rPr>
              <a:t> </a:t>
            </a:r>
            <a:r>
              <a:rPr lang="en-US" sz="2200" dirty="0" err="1">
                <a:cs typeface="Arial" panose="020B0604020202020204" pitchFamily="34" charset="0"/>
              </a:rPr>
              <a:t>Tinggi</a:t>
            </a:r>
            <a:r>
              <a:rPr lang="en-US" sz="2200" b="0" dirty="0">
                <a:cs typeface="Arial" panose="020B0604020202020204" pitchFamily="34" charset="0"/>
              </a:rPr>
              <a:t>”</a:t>
            </a:r>
            <a:r>
              <a:rPr lang="en-US" b="0" dirty="0">
                <a:cs typeface="Arial" panose="020B0604020202020204" pitchFamily="34" charset="0"/>
              </a:rPr>
              <a:t> </a:t>
            </a:r>
          </a:p>
          <a:p>
            <a:pPr>
              <a:tabLst>
                <a:tab pos="403225" algn="l"/>
              </a:tabLst>
            </a:pPr>
            <a:r>
              <a:rPr lang="en-US" sz="2000" b="0" dirty="0" err="1">
                <a:cs typeface="Arial" panose="020B0604020202020204" pitchFamily="34" charset="0"/>
              </a:rPr>
              <a:t>Diselenggarakan</a:t>
            </a:r>
            <a:r>
              <a:rPr lang="en-US" sz="2000" b="0" dirty="0">
                <a:cs typeface="Arial" panose="020B0604020202020204" pitchFamily="34" charset="0"/>
              </a:rPr>
              <a:t> </a:t>
            </a:r>
            <a:r>
              <a:rPr lang="en-US" sz="2000" b="0" dirty="0" err="1">
                <a:cs typeface="Arial" panose="020B0604020202020204" pitchFamily="34" charset="0"/>
              </a:rPr>
              <a:t>oleh</a:t>
            </a:r>
            <a:r>
              <a:rPr lang="en-US" sz="2000" b="0" dirty="0">
                <a:cs typeface="Arial" panose="020B0604020202020204" pitchFamily="34" charset="0"/>
              </a:rPr>
              <a:t> BAN-PT di </a:t>
            </a:r>
            <a:r>
              <a:rPr lang="id-ID" sz="2000" dirty="0">
                <a:cs typeface="Arial" panose="020B0604020202020204" pitchFamily="34" charset="0"/>
              </a:rPr>
              <a:t>Tangerang, Bandung</a:t>
            </a:r>
            <a:r>
              <a:rPr lang="en-US" sz="2000" b="0" dirty="0">
                <a:cs typeface="Arial" panose="020B0604020202020204" pitchFamily="34" charset="0"/>
              </a:rPr>
              <a:t>, </a:t>
            </a:r>
            <a:r>
              <a:rPr lang="en-US" sz="2000" b="0" dirty="0" err="1">
                <a:cs typeface="Arial" panose="020B0604020202020204" pitchFamily="34" charset="0"/>
              </a:rPr>
              <a:t>dan</a:t>
            </a:r>
            <a:r>
              <a:rPr lang="en-US" sz="2000" b="0" dirty="0">
                <a:cs typeface="Arial" panose="020B0604020202020204" pitchFamily="34" charset="0"/>
              </a:rPr>
              <a:t> </a:t>
            </a:r>
            <a:r>
              <a:rPr lang="id-ID" sz="2000" dirty="0">
                <a:cs typeface="Arial" panose="020B0604020202020204" pitchFamily="34" charset="0"/>
              </a:rPr>
              <a:t>Batam</a:t>
            </a:r>
            <a:r>
              <a:rPr lang="en-US" sz="2000" b="0" dirty="0">
                <a:cs typeface="Arial" panose="020B0604020202020204" pitchFamily="34" charset="0"/>
              </a:rPr>
              <a:t>, </a:t>
            </a:r>
            <a:r>
              <a:rPr lang="id-ID" sz="2000" b="0" dirty="0">
                <a:cs typeface="Arial" panose="020B0604020202020204" pitchFamily="34" charset="0"/>
              </a:rPr>
              <a:t>18-20</a:t>
            </a:r>
            <a:r>
              <a:rPr lang="en-US" sz="2000" b="0" dirty="0">
                <a:cs typeface="Arial" panose="020B0604020202020204" pitchFamily="34" charset="0"/>
              </a:rPr>
              <a:t> </a:t>
            </a:r>
            <a:r>
              <a:rPr lang="id-ID" sz="2000" b="0">
                <a:cs typeface="Arial" panose="020B0604020202020204" pitchFamily="34" charset="0"/>
              </a:rPr>
              <a:t>April</a:t>
            </a:r>
            <a:r>
              <a:rPr lang="en-US" sz="2000" b="0">
                <a:cs typeface="Arial" panose="020B0604020202020204" pitchFamily="34" charset="0"/>
              </a:rPr>
              <a:t> </a:t>
            </a:r>
            <a:r>
              <a:rPr lang="en-US" sz="2000" b="0" dirty="0">
                <a:cs typeface="Arial" panose="020B0604020202020204" pitchFamily="34" charset="0"/>
              </a:rPr>
              <a:t>2016</a:t>
            </a:r>
            <a:endParaRPr lang="en-US" sz="2000" b="0" dirty="0"/>
          </a:p>
        </p:txBody>
      </p:sp>
      <p:sp>
        <p:nvSpPr>
          <p:cNvPr id="4" name="Date Placeholder 3"/>
          <p:cNvSpPr>
            <a:spLocks noGrp="1"/>
          </p:cNvSpPr>
          <p:nvPr>
            <p:ph type="dt" sz="half" idx="10"/>
          </p:nvPr>
        </p:nvSpPr>
        <p:spPr/>
        <p:txBody>
          <a:bodyPr/>
          <a:lstStyle/>
          <a:p>
            <a:fld id="{3A5AA618-8CC5-4986-9702-22D804324444}" type="datetime6">
              <a:rPr lang="id-ID" smtClean="0"/>
              <a:pPr/>
              <a:t>September 21</a:t>
            </a:fld>
            <a:endParaRPr lang="en-US" dirty="0"/>
          </a:p>
        </p:txBody>
      </p:sp>
      <p:sp>
        <p:nvSpPr>
          <p:cNvPr id="5" name="Footer Placeholder 4"/>
          <p:cNvSpPr>
            <a:spLocks noGrp="1"/>
          </p:cNvSpPr>
          <p:nvPr>
            <p:ph type="ftr" sz="quarter" idx="11"/>
          </p:nvPr>
        </p:nvSpPr>
        <p:spPr>
          <a:xfrm>
            <a:off x="4320467" y="6355603"/>
            <a:ext cx="4114800" cy="365125"/>
          </a:xfrm>
        </p:spPr>
        <p:txBody>
          <a:bodyPr/>
          <a:lstStyle/>
          <a:p>
            <a:r>
              <a:rPr lang="en-US" dirty="0"/>
              <a:t>BSNP</a:t>
            </a:r>
          </a:p>
        </p:txBody>
      </p:sp>
      <p:sp>
        <p:nvSpPr>
          <p:cNvPr id="6" name="Slide Number Placeholder 5"/>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246045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71" y="0"/>
            <a:ext cx="10522527" cy="914400"/>
          </a:xfrm>
        </p:spPr>
        <p:txBody>
          <a:bodyPr>
            <a:normAutofit/>
          </a:bodyPr>
          <a:lstStyle/>
          <a:p>
            <a:r>
              <a:rPr lang="en-US" sz="4000" dirty="0" err="1">
                <a:solidFill>
                  <a:schemeClr val="tx1">
                    <a:lumMod val="85000"/>
                    <a:lumOff val="15000"/>
                  </a:schemeClr>
                </a:solidFill>
              </a:rPr>
              <a:t>Standar</a:t>
            </a:r>
            <a:r>
              <a:rPr lang="en-US" sz="4000" dirty="0">
                <a:solidFill>
                  <a:schemeClr val="tx1">
                    <a:lumMod val="85000"/>
                    <a:lumOff val="15000"/>
                  </a:schemeClr>
                </a:solidFill>
              </a:rPr>
              <a:t> </a:t>
            </a:r>
            <a:r>
              <a:rPr lang="en-US" sz="4000" dirty="0" err="1">
                <a:solidFill>
                  <a:schemeClr val="tx1">
                    <a:lumMod val="85000"/>
                    <a:lumOff val="15000"/>
                  </a:schemeClr>
                </a:solidFill>
              </a:rPr>
              <a:t>Sebagai</a:t>
            </a:r>
            <a:r>
              <a:rPr lang="en-US" sz="4000" dirty="0">
                <a:solidFill>
                  <a:schemeClr val="tx1">
                    <a:lumMod val="85000"/>
                    <a:lumOff val="15000"/>
                  </a:schemeClr>
                </a:solidFill>
              </a:rPr>
              <a:t> Basis </a:t>
            </a:r>
            <a:r>
              <a:rPr lang="en-US" sz="4000" dirty="0" err="1">
                <a:solidFill>
                  <a:schemeClr val="tx1">
                    <a:lumMod val="85000"/>
                    <a:lumOff val="15000"/>
                  </a:schemeClr>
                </a:solidFill>
              </a:rPr>
              <a:t>dari</a:t>
            </a:r>
            <a:r>
              <a:rPr lang="en-US" sz="4000" dirty="0">
                <a:solidFill>
                  <a:schemeClr val="tx1">
                    <a:lumMod val="85000"/>
                    <a:lumOff val="15000"/>
                  </a:schemeClr>
                </a:solidFill>
              </a:rPr>
              <a:t> </a:t>
            </a:r>
            <a:r>
              <a:rPr lang="en-US" sz="4000" dirty="0" err="1">
                <a:solidFill>
                  <a:schemeClr val="tx1">
                    <a:lumMod val="85000"/>
                    <a:lumOff val="15000"/>
                  </a:schemeClr>
                </a:solidFill>
              </a:rPr>
              <a:t>Reformasi</a:t>
            </a:r>
            <a:r>
              <a:rPr lang="en-US" sz="4000" dirty="0">
                <a:solidFill>
                  <a:schemeClr val="tx1">
                    <a:lumMod val="85000"/>
                    <a:lumOff val="15000"/>
                  </a:schemeClr>
                </a:solidFill>
              </a:rPr>
              <a:t> </a:t>
            </a:r>
            <a:r>
              <a:rPr lang="en-US" sz="4000" dirty="0" err="1">
                <a:solidFill>
                  <a:schemeClr val="tx1">
                    <a:lumMod val="85000"/>
                    <a:lumOff val="15000"/>
                  </a:schemeClr>
                </a:solidFill>
              </a:rPr>
              <a:t>Pendidikan</a:t>
            </a:r>
            <a:endParaRPr lang="id-ID"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5417495"/>
              </p:ext>
            </p:extLst>
          </p:nvPr>
        </p:nvGraphicFramePr>
        <p:xfrm>
          <a:off x="454585" y="914400"/>
          <a:ext cx="11244356" cy="544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17C86594-74EB-42AD-B116-D3A1882F303E}"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02150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57" y="84124"/>
            <a:ext cx="10522527" cy="1325562"/>
          </a:xfrm>
        </p:spPr>
        <p:txBody>
          <a:bodyPr/>
          <a:lstStyle/>
          <a:p>
            <a:r>
              <a:rPr lang="en-US" dirty="0"/>
              <a:t>STANDAR DAN UKURAN MUTU</a:t>
            </a:r>
            <a:endParaRPr lang="id-ID" dirty="0"/>
          </a:p>
        </p:txBody>
      </p:sp>
      <p:sp>
        <p:nvSpPr>
          <p:cNvPr id="4" name="Date Placeholder 3"/>
          <p:cNvSpPr>
            <a:spLocks noGrp="1"/>
          </p:cNvSpPr>
          <p:nvPr>
            <p:ph type="dt" sz="half" idx="10"/>
          </p:nvPr>
        </p:nvSpPr>
        <p:spPr/>
        <p:txBody>
          <a:bodyPr/>
          <a:lstStyle/>
          <a:p>
            <a:fld id="{71DCA300-5BA6-4A1A-A941-C388B3258B21}"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11</a:t>
            </a:fld>
            <a:endParaRPr lang="en-US" dirty="0"/>
          </a:p>
        </p:txBody>
      </p:sp>
      <p:grpSp>
        <p:nvGrpSpPr>
          <p:cNvPr id="16" name="Group 15"/>
          <p:cNvGrpSpPr/>
          <p:nvPr/>
        </p:nvGrpSpPr>
        <p:grpSpPr>
          <a:xfrm>
            <a:off x="366726" y="1185668"/>
            <a:ext cx="6369650" cy="3158512"/>
            <a:chOff x="366726" y="1185668"/>
            <a:chExt cx="6369650" cy="3158512"/>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26" y="1185668"/>
              <a:ext cx="6369650" cy="2628165"/>
            </a:xfrm>
            <a:prstGeom prst="rect">
              <a:avLst/>
            </a:prstGeom>
          </p:spPr>
        </p:pic>
        <p:sp>
          <p:nvSpPr>
            <p:cNvPr id="11" name="TextBox 10"/>
            <p:cNvSpPr txBox="1"/>
            <p:nvPr/>
          </p:nvSpPr>
          <p:spPr>
            <a:xfrm>
              <a:off x="1450622" y="3820960"/>
              <a:ext cx="3935589" cy="523220"/>
            </a:xfrm>
            <a:prstGeom prst="rect">
              <a:avLst/>
            </a:prstGeom>
            <a:noFill/>
          </p:spPr>
          <p:txBody>
            <a:bodyPr wrap="square" rtlCol="0">
              <a:spAutoFit/>
            </a:bodyPr>
            <a:lstStyle/>
            <a:p>
              <a:pPr algn="ctr"/>
              <a:r>
                <a:rPr lang="en-US" sz="2800" b="1" dirty="0" err="1"/>
                <a:t>Pilih</a:t>
              </a:r>
              <a:r>
                <a:rPr lang="en-US" sz="2800" b="1" dirty="0"/>
                <a:t> </a:t>
              </a:r>
              <a:r>
                <a:rPr lang="en-US" sz="2800" b="1" dirty="0" err="1"/>
                <a:t>piring</a:t>
              </a:r>
              <a:r>
                <a:rPr lang="en-US" sz="2800" b="1" dirty="0"/>
                <a:t> yang </a:t>
              </a:r>
              <a:r>
                <a:rPr lang="en-US" sz="2800" b="1" dirty="0" err="1"/>
                <a:t>mana</a:t>
              </a:r>
              <a:r>
                <a:rPr lang="en-US" sz="2800" b="1" dirty="0"/>
                <a:t>?</a:t>
              </a:r>
              <a:endParaRPr lang="id-ID" sz="2800" b="1" dirty="0"/>
            </a:p>
          </p:txBody>
        </p:sp>
      </p:grpSp>
      <p:grpSp>
        <p:nvGrpSpPr>
          <p:cNvPr id="18" name="Group 17"/>
          <p:cNvGrpSpPr/>
          <p:nvPr/>
        </p:nvGrpSpPr>
        <p:grpSpPr>
          <a:xfrm>
            <a:off x="6932362" y="1844077"/>
            <a:ext cx="5081209" cy="2086160"/>
            <a:chOff x="6934200" y="2082800"/>
            <a:chExt cx="4762412" cy="2086160"/>
          </a:xfrm>
        </p:grpSpPr>
        <p:grpSp>
          <p:nvGrpSpPr>
            <p:cNvPr id="17" name="Group 16"/>
            <p:cNvGrpSpPr/>
            <p:nvPr/>
          </p:nvGrpSpPr>
          <p:grpSpPr>
            <a:xfrm>
              <a:off x="6934200" y="2082800"/>
              <a:ext cx="3637734" cy="1724279"/>
              <a:chOff x="6934200" y="2082800"/>
              <a:chExt cx="3637734" cy="1724279"/>
            </a:xfrm>
          </p:grpSpPr>
          <p:sp>
            <p:nvSpPr>
              <p:cNvPr id="12" name="Right Arrow 11"/>
              <p:cNvSpPr/>
              <p:nvPr/>
            </p:nvSpPr>
            <p:spPr>
              <a:xfrm>
                <a:off x="6934200" y="2082800"/>
                <a:ext cx="1219200" cy="87311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Down Arrow 12"/>
              <p:cNvSpPr/>
              <p:nvPr/>
            </p:nvSpPr>
            <p:spPr>
              <a:xfrm rot="10800000">
                <a:off x="8737053" y="2822913"/>
                <a:ext cx="949807" cy="984166"/>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7974959" y="2176584"/>
                <a:ext cx="2596975" cy="646331"/>
              </a:xfrm>
              <a:prstGeom prst="rect">
                <a:avLst/>
              </a:prstGeom>
              <a:noFill/>
            </p:spPr>
            <p:txBody>
              <a:bodyPr wrap="square" rtlCol="0">
                <a:spAutoFit/>
              </a:bodyPr>
              <a:lstStyle/>
              <a:p>
                <a:pPr algn="ctr"/>
                <a:r>
                  <a:rPr lang="en-US" sz="3600" b="1" dirty="0"/>
                  <a:t>STANDAR</a:t>
                </a:r>
                <a:endParaRPr lang="id-ID" sz="3600" b="1" dirty="0"/>
              </a:p>
            </p:txBody>
          </p:sp>
        </p:grpSp>
        <p:sp>
          <p:nvSpPr>
            <p:cNvPr id="15" name="TextBox 14"/>
            <p:cNvSpPr txBox="1"/>
            <p:nvPr/>
          </p:nvSpPr>
          <p:spPr>
            <a:xfrm>
              <a:off x="9989314" y="2537744"/>
              <a:ext cx="1707298" cy="1631216"/>
            </a:xfrm>
            <a:prstGeom prst="rect">
              <a:avLst/>
            </a:prstGeom>
            <a:noFill/>
          </p:spPr>
          <p:txBody>
            <a:bodyPr wrap="square" rtlCol="0">
              <a:spAutoFit/>
            </a:bodyPr>
            <a:lstStyle/>
            <a:p>
              <a:pPr marL="228600" indent="-228600">
                <a:buFont typeface="Arial" panose="020B0604020202020204" pitchFamily="34" charset="0"/>
                <a:buChar char="•"/>
              </a:pPr>
              <a:r>
                <a:rPr lang="en-US" sz="2000" b="1" dirty="0" err="1"/>
                <a:t>Relevan</a:t>
              </a:r>
              <a:endParaRPr lang="en-US" sz="2000" b="1" dirty="0"/>
            </a:p>
            <a:p>
              <a:pPr marL="228600" indent="-228600">
                <a:buFont typeface="Arial" panose="020B0604020202020204" pitchFamily="34" charset="0"/>
                <a:buChar char="•"/>
              </a:pPr>
              <a:r>
                <a:rPr lang="en-US" sz="2000" b="1" dirty="0" err="1"/>
                <a:t>Efisien</a:t>
              </a:r>
              <a:endParaRPr lang="en-US" sz="2000" b="1" dirty="0"/>
            </a:p>
            <a:p>
              <a:r>
                <a:rPr lang="en-US" sz="2000" b="1" dirty="0" err="1"/>
                <a:t>Untuk</a:t>
              </a:r>
              <a:r>
                <a:rPr lang="en-US" sz="2000" b="1" dirty="0"/>
                <a:t> ‘</a:t>
              </a:r>
              <a:r>
                <a:rPr lang="en-US" sz="2000" b="1" dirty="0" err="1"/>
                <a:t>mengukur</a:t>
              </a:r>
              <a:r>
                <a:rPr lang="en-US" sz="2000" b="1" dirty="0"/>
                <a:t>’ </a:t>
              </a:r>
              <a:r>
                <a:rPr lang="en-US" sz="2000" b="1" dirty="0" err="1"/>
                <a:t>mutu</a:t>
              </a:r>
              <a:endParaRPr lang="id-ID" sz="2000" b="1" dirty="0"/>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32" y="-83379"/>
            <a:ext cx="1272181" cy="2292973"/>
          </a:xfrm>
          <a:prstGeom prst="ellipse">
            <a:avLst/>
          </a:prstGeom>
          <a:ln>
            <a:noFill/>
          </a:ln>
          <a:effectLst>
            <a:softEdge rad="112500"/>
          </a:effectLst>
        </p:spPr>
      </p:pic>
      <p:grpSp>
        <p:nvGrpSpPr>
          <p:cNvPr id="20" name="Group 19"/>
          <p:cNvGrpSpPr/>
          <p:nvPr/>
        </p:nvGrpSpPr>
        <p:grpSpPr>
          <a:xfrm>
            <a:off x="6934200" y="4119858"/>
            <a:ext cx="5079372" cy="2603733"/>
            <a:chOff x="6934200" y="4119858"/>
            <a:chExt cx="5079372" cy="2603733"/>
          </a:xfrm>
        </p:grpSpPr>
        <p:sp>
          <p:nvSpPr>
            <p:cNvPr id="9" name="TextBox 8"/>
            <p:cNvSpPr txBox="1"/>
            <p:nvPr/>
          </p:nvSpPr>
          <p:spPr>
            <a:xfrm>
              <a:off x="7536293" y="5892594"/>
              <a:ext cx="4102100" cy="830997"/>
            </a:xfrm>
            <a:prstGeom prst="rect">
              <a:avLst/>
            </a:prstGeom>
            <a:noFill/>
          </p:spPr>
          <p:txBody>
            <a:bodyPr wrap="square" rtlCol="0">
              <a:spAutoFit/>
            </a:bodyPr>
            <a:lstStyle/>
            <a:p>
              <a:pPr algn="ctr"/>
              <a:r>
                <a:rPr lang="en-US" sz="2400" b="1" dirty="0" err="1"/>
                <a:t>Pendidikan</a:t>
              </a:r>
              <a:r>
                <a:rPr lang="en-US" sz="2400" b="1" dirty="0"/>
                <a:t> </a:t>
              </a:r>
              <a:r>
                <a:rPr lang="en-US" sz="2400" b="1" dirty="0" err="1"/>
                <a:t>mana</a:t>
              </a:r>
              <a:r>
                <a:rPr lang="en-US" sz="2400" b="1" dirty="0"/>
                <a:t> yang </a:t>
              </a:r>
              <a:r>
                <a:rPr lang="en-US" sz="2400" b="1" dirty="0" err="1"/>
                <a:t>lebih</a:t>
              </a:r>
              <a:r>
                <a:rPr lang="en-US" sz="2400" b="1" dirty="0"/>
                <a:t> </a:t>
              </a:r>
              <a:r>
                <a:rPr lang="en-US" sz="2400" b="1" dirty="0" err="1"/>
                <a:t>bermutu</a:t>
              </a:r>
              <a:r>
                <a:rPr lang="en-US" sz="2400" b="1" dirty="0"/>
                <a:t>?</a:t>
              </a:r>
              <a:endParaRPr lang="id-ID" sz="24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4119858"/>
              <a:ext cx="2263588" cy="1697691"/>
            </a:xfrm>
            <a:prstGeom prst="round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9606" y="4119858"/>
              <a:ext cx="2663966" cy="1697691"/>
            </a:xfrm>
            <a:prstGeom prst="roundRect">
              <a:avLst/>
            </a:prstGeom>
          </p:spPr>
        </p:pic>
      </p:grpSp>
    </p:spTree>
    <p:extLst>
      <p:ext uri="{BB962C8B-B14F-4D97-AF65-F5344CB8AC3E}">
        <p14:creationId xmlns:p14="http://schemas.microsoft.com/office/powerpoint/2010/main" val="287657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0332"/>
            <a:ext cx="10522527" cy="1011886"/>
          </a:xfrm>
        </p:spPr>
        <p:txBody>
          <a:bodyPr/>
          <a:lstStyle/>
          <a:p>
            <a:r>
              <a:rPr lang="en-US" dirty="0" err="1"/>
              <a:t>Pengertian</a:t>
            </a:r>
            <a:r>
              <a:rPr lang="en-US" dirty="0"/>
              <a:t> </a:t>
            </a:r>
            <a:r>
              <a:rPr lang="en-US" dirty="0" err="1"/>
              <a:t>Standar</a:t>
            </a:r>
            <a:endParaRPr lang="id-ID" dirty="0"/>
          </a:p>
        </p:txBody>
      </p:sp>
      <p:sp>
        <p:nvSpPr>
          <p:cNvPr id="3" name="Content Placeholder 2"/>
          <p:cNvSpPr>
            <a:spLocks noGrp="1"/>
          </p:cNvSpPr>
          <p:nvPr>
            <p:ph idx="1"/>
          </p:nvPr>
        </p:nvSpPr>
        <p:spPr>
          <a:xfrm>
            <a:off x="336176" y="1122218"/>
            <a:ext cx="10830587" cy="5236248"/>
          </a:xfrm>
        </p:spPr>
        <p:txBody>
          <a:bodyPr/>
          <a:lstStyle/>
          <a:p>
            <a:pPr marL="457200" indent="-457200">
              <a:buFont typeface="Wingdings" panose="05000000000000000000" pitchFamily="2" charset="2"/>
              <a:buChar char=""/>
            </a:pPr>
            <a:r>
              <a:rPr lang="en-US" sz="2800" dirty="0" err="1"/>
              <a:t>Standar</a:t>
            </a:r>
            <a:r>
              <a:rPr lang="en-US" sz="2800" dirty="0"/>
              <a:t> </a:t>
            </a:r>
            <a:r>
              <a:rPr lang="en-US" sz="2800" dirty="0" err="1"/>
              <a:t>berisi</a:t>
            </a:r>
            <a:r>
              <a:rPr lang="en-US" sz="2800" dirty="0"/>
              <a:t> </a:t>
            </a:r>
            <a:r>
              <a:rPr lang="en-US" sz="2800" dirty="0" err="1"/>
              <a:t>tentang</a:t>
            </a:r>
            <a:r>
              <a:rPr lang="en-US" sz="2800" dirty="0"/>
              <a:t> </a:t>
            </a:r>
            <a:r>
              <a:rPr lang="en-US" sz="3600" dirty="0" err="1"/>
              <a:t>spesifikasi</a:t>
            </a:r>
            <a:r>
              <a:rPr lang="en-US" sz="3600" dirty="0"/>
              <a:t> </a:t>
            </a:r>
            <a:r>
              <a:rPr lang="en-US" sz="3600" dirty="0" err="1"/>
              <a:t>teknis</a:t>
            </a:r>
            <a:r>
              <a:rPr lang="en-US" sz="3600" dirty="0"/>
              <a:t> </a:t>
            </a:r>
            <a:r>
              <a:rPr lang="en-US" sz="2800" dirty="0" err="1"/>
              <a:t>dan</a:t>
            </a:r>
            <a:r>
              <a:rPr lang="en-US" sz="2800" dirty="0"/>
              <a:t> </a:t>
            </a:r>
            <a:r>
              <a:rPr lang="en-US" sz="2800" dirty="0" err="1"/>
              <a:t>kriteria-kriteria</a:t>
            </a:r>
            <a:r>
              <a:rPr lang="en-US" sz="2800" dirty="0"/>
              <a:t> </a:t>
            </a:r>
            <a:r>
              <a:rPr lang="en-US" sz="2800" dirty="0" err="1"/>
              <a:t>khusus</a:t>
            </a:r>
            <a:r>
              <a:rPr lang="en-US" sz="2800" dirty="0"/>
              <a:t> </a:t>
            </a:r>
            <a:r>
              <a:rPr lang="en-US" sz="2800" dirty="0" err="1"/>
              <a:t>terukur</a:t>
            </a:r>
            <a:r>
              <a:rPr lang="en-US" sz="2800" dirty="0"/>
              <a:t> </a:t>
            </a:r>
            <a:r>
              <a:rPr lang="en-US" sz="2800" dirty="0" err="1"/>
              <a:t>lainnya</a:t>
            </a:r>
            <a:r>
              <a:rPr lang="en-US" sz="2800" dirty="0"/>
              <a:t>, </a:t>
            </a:r>
            <a:r>
              <a:rPr lang="en-US" sz="3600" dirty="0" err="1"/>
              <a:t>terbuka</a:t>
            </a:r>
            <a:r>
              <a:rPr lang="en-US" sz="2800" dirty="0"/>
              <a:t>, </a:t>
            </a:r>
            <a:r>
              <a:rPr lang="en-US" sz="2800" dirty="0" err="1"/>
              <a:t>dan</a:t>
            </a:r>
            <a:r>
              <a:rPr lang="en-US" sz="2800" dirty="0"/>
              <a:t> </a:t>
            </a:r>
            <a:r>
              <a:rPr lang="en-US" sz="2800" dirty="0" err="1"/>
              <a:t>menggunakan</a:t>
            </a:r>
            <a:r>
              <a:rPr lang="en-US" sz="2800" dirty="0"/>
              <a:t> </a:t>
            </a:r>
            <a:r>
              <a:rPr lang="en-US" sz="2800" dirty="0" err="1"/>
              <a:t>bahasa</a:t>
            </a:r>
            <a:r>
              <a:rPr lang="en-US" sz="2800" dirty="0"/>
              <a:t> </a:t>
            </a:r>
            <a:r>
              <a:rPr lang="en-US" sz="2800" dirty="0" err="1"/>
              <a:t>umum</a:t>
            </a:r>
            <a:r>
              <a:rPr lang="en-US" sz="2800" dirty="0"/>
              <a:t>. </a:t>
            </a:r>
          </a:p>
          <a:p>
            <a:pPr marL="457200" indent="-457200">
              <a:buFont typeface="Wingdings" panose="05000000000000000000" pitchFamily="2" charset="2"/>
              <a:buChar char=""/>
            </a:pPr>
            <a:r>
              <a:rPr lang="en-US" sz="2800" dirty="0" err="1"/>
              <a:t>Standar</a:t>
            </a:r>
            <a:r>
              <a:rPr lang="en-US" sz="2800" dirty="0"/>
              <a:t> </a:t>
            </a:r>
            <a:r>
              <a:rPr lang="en-US" sz="2800" dirty="0" err="1"/>
              <a:t>dirancang</a:t>
            </a:r>
            <a:r>
              <a:rPr lang="en-US" sz="2800" dirty="0"/>
              <a:t> </a:t>
            </a:r>
            <a:r>
              <a:rPr lang="en-US" sz="2800" dirty="0" err="1"/>
              <a:t>untuk</a:t>
            </a:r>
            <a:r>
              <a:rPr lang="en-US" sz="2800" dirty="0"/>
              <a:t> </a:t>
            </a:r>
            <a:r>
              <a:rPr lang="en-US" sz="2800" dirty="0" err="1"/>
              <a:t>digunakan</a:t>
            </a:r>
            <a:r>
              <a:rPr lang="en-US" sz="2800" dirty="0"/>
              <a:t> </a:t>
            </a:r>
            <a:r>
              <a:rPr lang="en-US" sz="2800" dirty="0" err="1"/>
              <a:t>secara</a:t>
            </a:r>
            <a:r>
              <a:rPr lang="en-US" sz="2800" dirty="0"/>
              <a:t> </a:t>
            </a:r>
            <a:r>
              <a:rPr lang="en-US" sz="2800" dirty="0" err="1"/>
              <a:t>konsisten</a:t>
            </a:r>
            <a:r>
              <a:rPr lang="en-US" sz="2800" dirty="0"/>
              <a:t> </a:t>
            </a:r>
            <a:r>
              <a:rPr lang="en-US" sz="2800" dirty="0" err="1"/>
              <a:t>sebagai</a:t>
            </a:r>
            <a:r>
              <a:rPr lang="en-US" sz="2800" dirty="0"/>
              <a:t> </a:t>
            </a:r>
            <a:r>
              <a:rPr lang="en-US" sz="2800" dirty="0" err="1"/>
              <a:t>aturan</a:t>
            </a:r>
            <a:r>
              <a:rPr lang="en-US" sz="2800" dirty="0"/>
              <a:t>, </a:t>
            </a:r>
            <a:r>
              <a:rPr lang="en-US" sz="2800" dirty="0" err="1"/>
              <a:t>pedoman</a:t>
            </a:r>
            <a:r>
              <a:rPr lang="en-US" sz="2800" dirty="0"/>
              <a:t>, </a:t>
            </a:r>
            <a:r>
              <a:rPr lang="en-US" sz="2800" dirty="0" err="1"/>
              <a:t>acuan</a:t>
            </a:r>
            <a:r>
              <a:rPr lang="en-US" sz="2800" dirty="0"/>
              <a:t>, </a:t>
            </a:r>
            <a:r>
              <a:rPr lang="en-US" sz="2800" dirty="0" err="1"/>
              <a:t>atau</a:t>
            </a:r>
            <a:r>
              <a:rPr lang="en-US" sz="2800" dirty="0"/>
              <a:t> </a:t>
            </a:r>
            <a:r>
              <a:rPr lang="en-US" sz="2800" dirty="0" err="1"/>
              <a:t>sebagai</a:t>
            </a:r>
            <a:r>
              <a:rPr lang="en-US" sz="2800" dirty="0"/>
              <a:t> </a:t>
            </a:r>
            <a:r>
              <a:rPr lang="en-US" sz="2800" dirty="0" err="1"/>
              <a:t>definisi</a:t>
            </a:r>
            <a:r>
              <a:rPr lang="en-US" sz="2800" dirty="0"/>
              <a:t>. </a:t>
            </a:r>
          </a:p>
          <a:p>
            <a:pPr marL="457200" indent="-457200">
              <a:buFont typeface="Wingdings" panose="05000000000000000000" pitchFamily="2" charset="2"/>
              <a:buChar char=""/>
            </a:pPr>
            <a:r>
              <a:rPr lang="en-US" sz="2800" dirty="0" err="1"/>
              <a:t>Dalam</a:t>
            </a:r>
            <a:r>
              <a:rPr lang="en-US" sz="2800" dirty="0"/>
              <a:t> </a:t>
            </a:r>
            <a:r>
              <a:rPr lang="en-US" sz="2800" dirty="0" err="1"/>
              <a:t>penyusunan</a:t>
            </a:r>
            <a:r>
              <a:rPr lang="en-US" sz="2800" dirty="0"/>
              <a:t> </a:t>
            </a:r>
            <a:r>
              <a:rPr lang="en-US" sz="2800" dirty="0" err="1"/>
              <a:t>dan</a:t>
            </a:r>
            <a:r>
              <a:rPr lang="en-US" sz="2800" dirty="0"/>
              <a:t> </a:t>
            </a:r>
            <a:r>
              <a:rPr lang="en-US" sz="2800" dirty="0" err="1"/>
              <a:t>pengembangannya</a:t>
            </a:r>
            <a:r>
              <a:rPr lang="en-US" sz="2800" dirty="0"/>
              <a:t>, </a:t>
            </a:r>
            <a:r>
              <a:rPr lang="en-US" sz="2800" dirty="0" err="1"/>
              <a:t>standar</a:t>
            </a:r>
            <a:r>
              <a:rPr lang="en-US" sz="2800" dirty="0"/>
              <a:t> </a:t>
            </a:r>
            <a:r>
              <a:rPr lang="en-US" sz="2800" dirty="0" err="1"/>
              <a:t>harus</a:t>
            </a:r>
            <a:r>
              <a:rPr lang="en-US" sz="2800" dirty="0"/>
              <a:t> </a:t>
            </a:r>
            <a:r>
              <a:rPr lang="en-US" sz="2800" dirty="0" err="1"/>
              <a:t>dirancang</a:t>
            </a:r>
            <a:r>
              <a:rPr lang="en-US" sz="2800" dirty="0"/>
              <a:t> </a:t>
            </a:r>
            <a:r>
              <a:rPr lang="en-US" sz="2800" dirty="0" err="1"/>
              <a:t>untuk</a:t>
            </a:r>
            <a:r>
              <a:rPr lang="en-US" sz="2800" dirty="0"/>
              <a:t> </a:t>
            </a:r>
            <a:r>
              <a:rPr lang="en-US" sz="2800" dirty="0" err="1"/>
              <a:t>bersifat</a:t>
            </a:r>
            <a:r>
              <a:rPr lang="en-US" sz="2800" dirty="0"/>
              <a:t> </a:t>
            </a:r>
            <a:r>
              <a:rPr lang="en-US" sz="3600" dirty="0"/>
              <a:t>SUKARELA</a:t>
            </a:r>
            <a:r>
              <a:rPr lang="en-US" sz="2800" dirty="0"/>
              <a:t> </a:t>
            </a:r>
            <a:r>
              <a:rPr lang="en-US" sz="2800" dirty="0" err="1"/>
              <a:t>dan</a:t>
            </a:r>
            <a:r>
              <a:rPr lang="en-US" sz="2800" dirty="0"/>
              <a:t> </a:t>
            </a:r>
            <a:r>
              <a:rPr lang="en-US" sz="2800" dirty="0" err="1"/>
              <a:t>bukan</a:t>
            </a:r>
            <a:r>
              <a:rPr lang="en-US" sz="2800" dirty="0"/>
              <a:t> </a:t>
            </a:r>
            <a:r>
              <a:rPr lang="en-US" sz="2800" dirty="0" err="1"/>
              <a:t>aturan</a:t>
            </a:r>
            <a:r>
              <a:rPr lang="en-US" sz="2800" dirty="0"/>
              <a:t> yang </a:t>
            </a:r>
            <a:r>
              <a:rPr lang="en-US" sz="2800" dirty="0" err="1"/>
              <a:t>mengikat</a:t>
            </a:r>
            <a:r>
              <a:rPr lang="en-US" sz="2800" dirty="0"/>
              <a:t>. </a:t>
            </a:r>
          </a:p>
          <a:p>
            <a:pPr marL="457200" indent="-457200">
              <a:buFont typeface="Wingdings" panose="05000000000000000000" pitchFamily="2" charset="2"/>
              <a:buChar char=""/>
            </a:pPr>
            <a:r>
              <a:rPr lang="en-US" sz="2800" dirty="0" err="1">
                <a:solidFill>
                  <a:srgbClr val="FF0000"/>
                </a:solidFill>
              </a:rPr>
              <a:t>Namun</a:t>
            </a:r>
            <a:r>
              <a:rPr lang="en-US" sz="2800" dirty="0">
                <a:solidFill>
                  <a:srgbClr val="FF0000"/>
                </a:solidFill>
              </a:rPr>
              <a:t> </a:t>
            </a:r>
            <a:r>
              <a:rPr lang="en-US" sz="2800" dirty="0" err="1">
                <a:solidFill>
                  <a:srgbClr val="FF0000"/>
                </a:solidFill>
              </a:rPr>
              <a:t>demikian</a:t>
            </a:r>
            <a:r>
              <a:rPr lang="en-US" sz="2800" dirty="0">
                <a:solidFill>
                  <a:srgbClr val="FF0000"/>
                </a:solidFill>
              </a:rPr>
              <a:t>, </a:t>
            </a:r>
            <a:r>
              <a:rPr lang="en-US" sz="2800" dirty="0" err="1">
                <a:solidFill>
                  <a:srgbClr val="FF0000"/>
                </a:solidFill>
              </a:rPr>
              <a:t>peraturan</a:t>
            </a:r>
            <a:r>
              <a:rPr lang="en-US" sz="2800" dirty="0">
                <a:solidFill>
                  <a:srgbClr val="FF0000"/>
                </a:solidFill>
              </a:rPr>
              <a:t> </a:t>
            </a:r>
            <a:r>
              <a:rPr lang="en-US" sz="2800" dirty="0" err="1">
                <a:solidFill>
                  <a:srgbClr val="FF0000"/>
                </a:solidFill>
              </a:rPr>
              <a:t>perundang-undangan</a:t>
            </a:r>
            <a:r>
              <a:rPr lang="en-US" sz="2800" dirty="0">
                <a:solidFill>
                  <a:srgbClr val="FF0000"/>
                </a:solidFill>
              </a:rPr>
              <a:t> </a:t>
            </a:r>
            <a:r>
              <a:rPr lang="en-US" sz="2800" dirty="0" err="1">
                <a:solidFill>
                  <a:srgbClr val="FF0000"/>
                </a:solidFill>
              </a:rPr>
              <a:t>dapat</a:t>
            </a:r>
            <a:r>
              <a:rPr lang="en-US" sz="2800" dirty="0">
                <a:solidFill>
                  <a:srgbClr val="FF0000"/>
                </a:solidFill>
              </a:rPr>
              <a:t> </a:t>
            </a:r>
            <a:r>
              <a:rPr lang="en-US" sz="2800" dirty="0" err="1">
                <a:solidFill>
                  <a:srgbClr val="FF0000"/>
                </a:solidFill>
              </a:rPr>
              <a:t>mengacu</a:t>
            </a:r>
            <a:r>
              <a:rPr lang="en-US" sz="2800" dirty="0">
                <a:solidFill>
                  <a:srgbClr val="FF0000"/>
                </a:solidFill>
              </a:rPr>
              <a:t> </a:t>
            </a:r>
            <a:r>
              <a:rPr lang="en-US" sz="2800" dirty="0" err="1">
                <a:solidFill>
                  <a:srgbClr val="FF0000"/>
                </a:solidFill>
              </a:rPr>
              <a:t>dan</a:t>
            </a:r>
            <a:r>
              <a:rPr lang="en-US" sz="2800" dirty="0">
                <a:solidFill>
                  <a:srgbClr val="FF0000"/>
                </a:solidFill>
              </a:rPr>
              <a:t> </a:t>
            </a:r>
            <a:r>
              <a:rPr lang="en-US" sz="2800" dirty="0" err="1">
                <a:solidFill>
                  <a:srgbClr val="FF0000"/>
                </a:solidFill>
              </a:rPr>
              <a:t>menggunakan</a:t>
            </a:r>
            <a:r>
              <a:rPr lang="en-US" sz="2800" dirty="0">
                <a:solidFill>
                  <a:srgbClr val="FF0000"/>
                </a:solidFill>
              </a:rPr>
              <a:t> </a:t>
            </a:r>
            <a:r>
              <a:rPr lang="en-US" sz="2800" dirty="0" err="1">
                <a:solidFill>
                  <a:srgbClr val="FF0000"/>
                </a:solidFill>
              </a:rPr>
              <a:t>standar</a:t>
            </a:r>
            <a:r>
              <a:rPr lang="en-US" sz="2800" dirty="0">
                <a:solidFill>
                  <a:srgbClr val="FF0000"/>
                </a:solidFill>
              </a:rPr>
              <a:t> </a:t>
            </a:r>
            <a:r>
              <a:rPr lang="en-US" sz="2800" dirty="0" err="1">
                <a:solidFill>
                  <a:srgbClr val="FF0000"/>
                </a:solidFill>
              </a:rPr>
              <a:t>tertentu</a:t>
            </a:r>
            <a:r>
              <a:rPr lang="en-US" sz="2800" dirty="0">
                <a:solidFill>
                  <a:srgbClr val="FF0000"/>
                </a:solidFill>
              </a:rPr>
              <a:t> </a:t>
            </a:r>
            <a:r>
              <a:rPr lang="en-US" sz="2800" dirty="0" err="1">
                <a:solidFill>
                  <a:srgbClr val="FF0000"/>
                </a:solidFill>
              </a:rPr>
              <a:t>untuk</a:t>
            </a:r>
            <a:r>
              <a:rPr lang="en-US" sz="2800" dirty="0">
                <a:solidFill>
                  <a:srgbClr val="FF0000"/>
                </a:solidFill>
              </a:rPr>
              <a:t> </a:t>
            </a:r>
            <a:r>
              <a:rPr lang="en-US" sz="2800" dirty="0" err="1">
                <a:solidFill>
                  <a:srgbClr val="FF0000"/>
                </a:solidFill>
              </a:rPr>
              <a:t>dipatuhi</a:t>
            </a:r>
            <a:r>
              <a:rPr lang="en-US" sz="2800" dirty="0">
                <a:solidFill>
                  <a:srgbClr val="FF0000"/>
                </a:solidFill>
              </a:rPr>
              <a:t>.  Hal </a:t>
            </a:r>
            <a:r>
              <a:rPr lang="en-US" sz="2800" dirty="0" err="1">
                <a:solidFill>
                  <a:srgbClr val="FF0000"/>
                </a:solidFill>
              </a:rPr>
              <a:t>ini</a:t>
            </a:r>
            <a:r>
              <a:rPr lang="en-US" sz="2800" dirty="0">
                <a:solidFill>
                  <a:srgbClr val="FF0000"/>
                </a:solidFill>
              </a:rPr>
              <a:t> </a:t>
            </a:r>
            <a:r>
              <a:rPr lang="en-US" sz="2800" dirty="0" err="1">
                <a:solidFill>
                  <a:srgbClr val="FF0000"/>
                </a:solidFill>
              </a:rPr>
              <a:t>menyebabkan</a:t>
            </a:r>
            <a:r>
              <a:rPr lang="en-US" sz="2800" dirty="0">
                <a:solidFill>
                  <a:srgbClr val="FF0000"/>
                </a:solidFill>
              </a:rPr>
              <a:t> </a:t>
            </a:r>
            <a:r>
              <a:rPr lang="en-US" sz="2800" dirty="0" err="1">
                <a:solidFill>
                  <a:srgbClr val="FF0000"/>
                </a:solidFill>
              </a:rPr>
              <a:t>standar</a:t>
            </a:r>
            <a:r>
              <a:rPr lang="en-US" sz="2800" dirty="0">
                <a:solidFill>
                  <a:srgbClr val="FF0000"/>
                </a:solidFill>
              </a:rPr>
              <a:t> </a:t>
            </a:r>
            <a:r>
              <a:rPr lang="en-US" sz="2800" dirty="0" err="1">
                <a:solidFill>
                  <a:srgbClr val="FF0000"/>
                </a:solidFill>
              </a:rPr>
              <a:t>bersifat</a:t>
            </a:r>
            <a:r>
              <a:rPr lang="en-US" sz="2800" dirty="0">
                <a:solidFill>
                  <a:srgbClr val="FF0000"/>
                </a:solidFill>
              </a:rPr>
              <a:t> </a:t>
            </a:r>
            <a:r>
              <a:rPr lang="en-US" sz="2800" dirty="0" err="1">
                <a:solidFill>
                  <a:srgbClr val="FF0000"/>
                </a:solidFill>
              </a:rPr>
              <a:t>wajib</a:t>
            </a:r>
            <a:r>
              <a:rPr lang="en-US" sz="2800" dirty="0">
                <a:solidFill>
                  <a:srgbClr val="FF0000"/>
                </a:solidFill>
              </a:rPr>
              <a:t> </a:t>
            </a:r>
            <a:r>
              <a:rPr lang="en-US" sz="2800" dirty="0" err="1">
                <a:solidFill>
                  <a:srgbClr val="FF0000"/>
                </a:solidFill>
              </a:rPr>
              <a:t>dan</a:t>
            </a:r>
            <a:r>
              <a:rPr lang="en-US" sz="2800" dirty="0">
                <a:solidFill>
                  <a:srgbClr val="FF0000"/>
                </a:solidFill>
              </a:rPr>
              <a:t> </a:t>
            </a:r>
            <a:r>
              <a:rPr lang="en-US" sz="2800" dirty="0" err="1">
                <a:solidFill>
                  <a:srgbClr val="FF0000"/>
                </a:solidFill>
              </a:rPr>
              <a:t>mengikat</a:t>
            </a:r>
            <a:r>
              <a:rPr lang="en-US" sz="2800" dirty="0">
                <a:solidFill>
                  <a:srgbClr val="FF0000"/>
                </a:solidFill>
              </a:rPr>
              <a:t>. </a:t>
            </a:r>
          </a:p>
          <a:p>
            <a:pPr marL="285750" indent="-285750" algn="r">
              <a:buFont typeface="Wingdings" panose="05000000000000000000" pitchFamily="2" charset="2"/>
              <a:buChar char=""/>
            </a:pPr>
            <a:r>
              <a:rPr lang="en-US" i="1" dirty="0"/>
              <a:t>(British Standard Institution, http://www.bsigroup.com)</a:t>
            </a:r>
          </a:p>
          <a:p>
            <a:pPr marL="457200" indent="-457200">
              <a:buFont typeface="Wingdings" panose="05000000000000000000" pitchFamily="2" charset="2"/>
              <a:buChar char=""/>
            </a:pPr>
            <a:endParaRPr lang="id-ID" sz="2800" dirty="0"/>
          </a:p>
        </p:txBody>
      </p:sp>
      <p:sp>
        <p:nvSpPr>
          <p:cNvPr id="4" name="Date Placeholder 3"/>
          <p:cNvSpPr>
            <a:spLocks noGrp="1"/>
          </p:cNvSpPr>
          <p:nvPr>
            <p:ph type="dt" sz="half" idx="10"/>
          </p:nvPr>
        </p:nvSpPr>
        <p:spPr/>
        <p:txBody>
          <a:bodyPr/>
          <a:lstStyle/>
          <a:p>
            <a:fld id="{FBBD673F-2CB1-4253-8CDD-3884727C7C1D}"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30642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70" y="0"/>
            <a:ext cx="10522527" cy="862339"/>
          </a:xfrm>
        </p:spPr>
        <p:txBody>
          <a:bodyPr/>
          <a:lstStyle/>
          <a:p>
            <a:r>
              <a:rPr lang="en-US" dirty="0"/>
              <a:t>STANDAR - ISO</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5013314"/>
              </p:ext>
            </p:extLst>
          </p:nvPr>
        </p:nvGraphicFramePr>
        <p:xfrm>
          <a:off x="488287" y="741314"/>
          <a:ext cx="11215425" cy="5014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46A051F-A55D-4E9B-AFC3-7EB4C740E437}"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a:t>
            </a:fld>
            <a:endParaRPr lang="en-US" dirty="0"/>
          </a:p>
        </p:txBody>
      </p:sp>
      <p:sp>
        <p:nvSpPr>
          <p:cNvPr id="8" name="TextBox 7"/>
          <p:cNvSpPr txBox="1"/>
          <p:nvPr/>
        </p:nvSpPr>
        <p:spPr>
          <a:xfrm>
            <a:off x="2541494" y="5627576"/>
            <a:ext cx="9399495" cy="923330"/>
          </a:xfrm>
          <a:prstGeom prst="rect">
            <a:avLst/>
          </a:prstGeom>
          <a:noFill/>
        </p:spPr>
        <p:txBody>
          <a:bodyPr wrap="square" rtlCol="0">
            <a:spAutoFit/>
          </a:bodyPr>
          <a:lstStyle/>
          <a:p>
            <a:r>
              <a:rPr lang="en-US" i="1" dirty="0"/>
              <a:t>International Organization for Standardization, ISO is derived from the Greek </a:t>
            </a:r>
            <a:r>
              <a:rPr lang="en-US" b="1" i="1" dirty="0" err="1"/>
              <a:t>isos</a:t>
            </a:r>
            <a:r>
              <a:rPr lang="en-US" i="1" dirty="0"/>
              <a:t>, meaning equal. Whatever the country, whatever the language, we are always ISO. (http://www.iso.org)</a:t>
            </a:r>
            <a:endParaRPr lang="id-ID" i="1" dirty="0"/>
          </a:p>
          <a:p>
            <a:endParaRPr lang="id-ID" dirty="0"/>
          </a:p>
        </p:txBody>
      </p:sp>
    </p:spTree>
    <p:extLst>
      <p:ext uri="{BB962C8B-B14F-4D97-AF65-F5344CB8AC3E}">
        <p14:creationId xmlns:p14="http://schemas.microsoft.com/office/powerpoint/2010/main" val="234689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CIRI</a:t>
            </a:r>
            <a:r>
              <a:rPr lang="en-US" b="1" dirty="0">
                <a:latin typeface="+mn-lt"/>
              </a:rPr>
              <a:t> STANDAR</a:t>
            </a:r>
          </a:p>
        </p:txBody>
      </p:sp>
      <p:graphicFrame>
        <p:nvGraphicFramePr>
          <p:cNvPr id="4" name="Content Placeholder 3"/>
          <p:cNvGraphicFramePr>
            <a:graphicFrameLocks noGrp="1"/>
          </p:cNvGraphicFramePr>
          <p:nvPr>
            <p:ph idx="1"/>
          </p:nvPr>
        </p:nvGraphicFramePr>
        <p:xfrm>
          <a:off x="844550" y="18288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96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FUNGSI STANDAR</a:t>
            </a:r>
          </a:p>
        </p:txBody>
      </p:sp>
      <p:graphicFrame>
        <p:nvGraphicFramePr>
          <p:cNvPr id="4" name="Content Placeholder 3"/>
          <p:cNvGraphicFramePr>
            <a:graphicFrameLocks noGrp="1"/>
          </p:cNvGraphicFramePr>
          <p:nvPr>
            <p:ph idx="1"/>
          </p:nvPr>
        </p:nvGraphicFramePr>
        <p:xfrm>
          <a:off x="844550" y="18288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521200" y="6201331"/>
            <a:ext cx="6146800" cy="461665"/>
          </a:xfrm>
          <a:prstGeom prst="rect">
            <a:avLst/>
          </a:prstGeom>
          <a:noFill/>
        </p:spPr>
        <p:txBody>
          <a:bodyPr wrap="square" rtlCol="0">
            <a:spAutoFit/>
          </a:bodyPr>
          <a:lstStyle/>
          <a:p>
            <a:r>
              <a:rPr lang="id-ID" sz="2400" b="1" dirty="0">
                <a:solidFill>
                  <a:srgbClr val="FF0000"/>
                </a:solidFill>
              </a:rPr>
              <a:t>NOT to regulate</a:t>
            </a:r>
            <a:r>
              <a:rPr lang="en-US" sz="2400" b="1" dirty="0">
                <a:solidFill>
                  <a:srgbClr val="FF0000"/>
                </a:solidFill>
              </a:rPr>
              <a:t> nor</a:t>
            </a:r>
            <a:r>
              <a:rPr lang="id-ID" sz="2400" b="1" dirty="0">
                <a:solidFill>
                  <a:srgbClr val="FF0000"/>
                </a:solidFill>
              </a:rPr>
              <a:t> to punish</a:t>
            </a:r>
            <a:endParaRPr lang="en-US" sz="2400" dirty="0"/>
          </a:p>
        </p:txBody>
      </p:sp>
    </p:spTree>
    <p:extLst>
      <p:ext uri="{BB962C8B-B14F-4D97-AF65-F5344CB8AC3E}">
        <p14:creationId xmlns:p14="http://schemas.microsoft.com/office/powerpoint/2010/main" val="175010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3012" y="0"/>
            <a:ext cx="10522527" cy="859957"/>
          </a:xfrm>
        </p:spPr>
        <p:txBody>
          <a:bodyPr/>
          <a:lstStyle/>
          <a:p>
            <a:r>
              <a:rPr lang="en-US" dirty="0" err="1">
                <a:solidFill>
                  <a:schemeClr val="tx1">
                    <a:lumMod val="85000"/>
                    <a:lumOff val="15000"/>
                  </a:schemeClr>
                </a:solidFill>
              </a:rPr>
              <a:t>Pengertian</a:t>
            </a:r>
            <a:r>
              <a:rPr lang="en-US" dirty="0">
                <a:solidFill>
                  <a:schemeClr val="tx1">
                    <a:lumMod val="85000"/>
                    <a:lumOff val="15000"/>
                  </a:schemeClr>
                </a:solidFill>
              </a:rPr>
              <a:t> </a:t>
            </a:r>
            <a:r>
              <a:rPr lang="en-US" dirty="0" err="1">
                <a:solidFill>
                  <a:schemeClr val="tx1">
                    <a:lumMod val="85000"/>
                    <a:lumOff val="15000"/>
                  </a:schemeClr>
                </a:solidFill>
              </a:rPr>
              <a:t>Standar</a:t>
            </a:r>
            <a:r>
              <a:rPr lang="en-US" dirty="0">
                <a:solidFill>
                  <a:schemeClr val="tx1">
                    <a:lumMod val="85000"/>
                    <a:lumOff val="15000"/>
                  </a:schemeClr>
                </a:solidFill>
              </a:rPr>
              <a:t> </a:t>
            </a:r>
            <a:r>
              <a:rPr lang="en-US" dirty="0" err="1">
                <a:solidFill>
                  <a:schemeClr val="tx1">
                    <a:lumMod val="85000"/>
                    <a:lumOff val="15000"/>
                  </a:schemeClr>
                </a:solidFill>
              </a:rPr>
              <a:t>Pendidikan</a:t>
            </a:r>
            <a:endParaRPr lang="id-ID" dirty="0"/>
          </a:p>
        </p:txBody>
      </p:sp>
      <p:sp>
        <p:nvSpPr>
          <p:cNvPr id="6" name="Content Placeholder 5"/>
          <p:cNvSpPr>
            <a:spLocks noGrp="1"/>
          </p:cNvSpPr>
          <p:nvPr>
            <p:ph idx="1"/>
          </p:nvPr>
        </p:nvSpPr>
        <p:spPr>
          <a:xfrm>
            <a:off x="115711" y="1352591"/>
            <a:ext cx="11419828" cy="5015753"/>
          </a:xfrm>
        </p:spPr>
        <p:txBody>
          <a:bodyPr/>
          <a:lstStyle/>
          <a:p>
            <a:pPr marL="274320" indent="-274320">
              <a:spcBef>
                <a:spcPct val="20000"/>
              </a:spcBef>
              <a:buClr>
                <a:schemeClr val="accent1"/>
              </a:buClr>
              <a:buFont typeface="Arial" pitchFamily="34" charset="0"/>
              <a:buChar char="•"/>
              <a:defRPr/>
            </a:pPr>
            <a:r>
              <a:rPr lang="en-US" sz="3200" b="0" dirty="0">
                <a:solidFill>
                  <a:schemeClr val="tx1"/>
                </a:solidFill>
              </a:rPr>
              <a:t>Standard: </a:t>
            </a:r>
            <a:r>
              <a:rPr lang="en-US" sz="3600" dirty="0">
                <a:solidFill>
                  <a:schemeClr val="tx1"/>
                </a:solidFill>
              </a:rPr>
              <a:t>a level of quality</a:t>
            </a:r>
            <a:r>
              <a:rPr lang="en-US" sz="3200" b="0" dirty="0">
                <a:solidFill>
                  <a:schemeClr val="tx1"/>
                </a:solidFill>
              </a:rPr>
              <a:t> or attainment</a:t>
            </a:r>
          </a:p>
          <a:p>
            <a:pPr marL="274320" indent="-274320" algn="just">
              <a:spcBef>
                <a:spcPct val="20000"/>
              </a:spcBef>
              <a:buClr>
                <a:schemeClr val="accent1"/>
              </a:buClr>
              <a:buFont typeface="Arial" pitchFamily="34" charset="0"/>
              <a:buChar char="•"/>
              <a:defRPr/>
            </a:pPr>
            <a:r>
              <a:rPr lang="en-US" sz="3200" b="0" dirty="0">
                <a:solidFill>
                  <a:schemeClr val="tx1"/>
                </a:solidFill>
              </a:rPr>
              <a:t>Educational standards define the </a:t>
            </a:r>
            <a:r>
              <a:rPr lang="en-US" sz="3600" dirty="0">
                <a:solidFill>
                  <a:schemeClr val="tx1"/>
                </a:solidFill>
              </a:rPr>
              <a:t>knowledge and skills </a:t>
            </a:r>
            <a:r>
              <a:rPr lang="en-US" sz="3200" b="0" dirty="0">
                <a:solidFill>
                  <a:schemeClr val="tx1"/>
                </a:solidFill>
              </a:rPr>
              <a:t>students should possess at critical points in their educational career. </a:t>
            </a:r>
          </a:p>
          <a:p>
            <a:pPr marL="274320" indent="-274320" algn="just">
              <a:spcBef>
                <a:spcPct val="20000"/>
              </a:spcBef>
              <a:buClr>
                <a:schemeClr val="accent1"/>
              </a:buClr>
              <a:buFont typeface="Arial" pitchFamily="34" charset="0"/>
              <a:buChar char="•"/>
              <a:defRPr/>
            </a:pPr>
            <a:r>
              <a:rPr lang="en-US" sz="3200" b="0" dirty="0">
                <a:solidFill>
                  <a:schemeClr val="tx1"/>
                </a:solidFill>
              </a:rPr>
              <a:t>"Standards serve as a basis of educational reform across the nation as educators and policy makers respond to the call for </a:t>
            </a:r>
            <a:r>
              <a:rPr lang="en-US" sz="3200" dirty="0">
                <a:solidFill>
                  <a:schemeClr val="tx1"/>
                </a:solidFill>
              </a:rPr>
              <a:t>a clear definition of desired outcomes </a:t>
            </a:r>
            <a:r>
              <a:rPr lang="en-US" sz="3200" b="0" dirty="0">
                <a:solidFill>
                  <a:schemeClr val="tx1"/>
                </a:solidFill>
              </a:rPr>
              <a:t>of schooling and </a:t>
            </a:r>
            <a:r>
              <a:rPr lang="en-US" sz="3200" dirty="0">
                <a:solidFill>
                  <a:schemeClr val="tx1"/>
                </a:solidFill>
              </a:rPr>
              <a:t>a way to measure student success</a:t>
            </a:r>
            <a:r>
              <a:rPr lang="en-US" sz="3200" b="0" dirty="0">
                <a:solidFill>
                  <a:schemeClr val="tx1"/>
                </a:solidFill>
              </a:rPr>
              <a:t> in terms of these outcomes".                             </a:t>
            </a:r>
          </a:p>
          <a:p>
            <a:pPr marL="274320" indent="-274320" algn="just">
              <a:spcBef>
                <a:spcPct val="20000"/>
              </a:spcBef>
              <a:buClr>
                <a:schemeClr val="accent1"/>
              </a:buClr>
              <a:buFont typeface="Arial" pitchFamily="34" charset="0"/>
              <a:buChar char="•"/>
              <a:defRPr/>
            </a:pPr>
            <a:endParaRPr lang="en-US" sz="3200" b="0" dirty="0">
              <a:solidFill>
                <a:schemeClr val="tx1"/>
              </a:solidFill>
            </a:endParaRPr>
          </a:p>
          <a:p>
            <a:pPr algn="r">
              <a:spcBef>
                <a:spcPct val="20000"/>
              </a:spcBef>
              <a:buClr>
                <a:schemeClr val="accent1"/>
              </a:buClr>
              <a:defRPr/>
            </a:pPr>
            <a:r>
              <a:rPr lang="en-US" sz="3200" b="0" dirty="0">
                <a:solidFill>
                  <a:schemeClr val="tx1"/>
                </a:solidFill>
              </a:rPr>
              <a:t>						   </a:t>
            </a:r>
            <a:r>
              <a:rPr lang="en-US" sz="2400" b="0" i="1" dirty="0">
                <a:solidFill>
                  <a:schemeClr val="tx1"/>
                </a:solidFill>
              </a:rPr>
              <a:t>(National Research Council 2001)</a:t>
            </a:r>
            <a:endParaRPr lang="en-US" sz="3200" b="0" i="1" dirty="0">
              <a:solidFill>
                <a:schemeClr val="tx1"/>
              </a:solidFill>
            </a:endParaRPr>
          </a:p>
        </p:txBody>
      </p:sp>
      <p:sp>
        <p:nvSpPr>
          <p:cNvPr id="2" name="Date Placeholder 1"/>
          <p:cNvSpPr>
            <a:spLocks noGrp="1"/>
          </p:cNvSpPr>
          <p:nvPr>
            <p:ph type="dt" sz="half" idx="10"/>
          </p:nvPr>
        </p:nvSpPr>
        <p:spPr>
          <a:xfrm>
            <a:off x="115711" y="6371913"/>
            <a:ext cx="2743200" cy="365125"/>
          </a:xfrm>
        </p:spPr>
        <p:txBody>
          <a:bodyPr/>
          <a:lstStyle/>
          <a:p>
            <a:fld id="{E9D06168-3AFA-4C5D-AB08-55CE71D2B9FE}" type="datetime6">
              <a:rPr lang="id-ID" smtClean="0"/>
              <a:pPr/>
              <a:t>September 21</a:t>
            </a:fld>
            <a:endParaRPr lang="en-US" dirty="0"/>
          </a:p>
        </p:txBody>
      </p:sp>
      <p:sp>
        <p:nvSpPr>
          <p:cNvPr id="3" name="Footer Placeholder 2"/>
          <p:cNvSpPr>
            <a:spLocks noGrp="1"/>
          </p:cNvSpPr>
          <p:nvPr>
            <p:ph type="ftr" sz="quarter" idx="11"/>
          </p:nvPr>
        </p:nvSpPr>
        <p:spPr/>
        <p:txBody>
          <a:bodyPr/>
          <a:lstStyle/>
          <a:p>
            <a:r>
              <a:rPr lang="en-US"/>
              <a:t>BSNP</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284754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01" y="2556783"/>
            <a:ext cx="10746327" cy="1325563"/>
          </a:xfrm>
        </p:spPr>
        <p:txBody>
          <a:bodyPr>
            <a:normAutofit/>
          </a:bodyPr>
          <a:lstStyle/>
          <a:p>
            <a:pPr algn="ctr"/>
            <a:r>
              <a:rPr lang="en-US" sz="5400" b="1" dirty="0">
                <a:latin typeface="+mn-lt"/>
              </a:rPr>
              <a:t>3. PENDIDIKAN BERBASIS STANDAR</a:t>
            </a:r>
          </a:p>
        </p:txBody>
      </p:sp>
      <p:sp>
        <p:nvSpPr>
          <p:cNvPr id="3" name="Date Placeholder 2"/>
          <p:cNvSpPr>
            <a:spLocks noGrp="1"/>
          </p:cNvSpPr>
          <p:nvPr>
            <p:ph type="dt" sz="half" idx="10"/>
          </p:nvPr>
        </p:nvSpPr>
        <p:spPr/>
        <p:txBody>
          <a:bodyPr/>
          <a:lstStyle/>
          <a:p>
            <a:fld id="{2ACF4EB7-9D16-4F3D-84DB-335694742443}" type="datetime6">
              <a:rPr lang="id-ID" smtClean="0"/>
              <a:pPr/>
              <a:t>September 21</a:t>
            </a:fld>
            <a:endParaRPr lang="en-US" dirty="0"/>
          </a:p>
        </p:txBody>
      </p:sp>
      <p:sp>
        <p:nvSpPr>
          <p:cNvPr id="4" name="Footer Placeholder 3"/>
          <p:cNvSpPr>
            <a:spLocks noGrp="1"/>
          </p:cNvSpPr>
          <p:nvPr>
            <p:ph type="ftr" sz="quarter" idx="11"/>
          </p:nvPr>
        </p:nvSpPr>
        <p:spPr/>
        <p:txBody>
          <a:bodyPr/>
          <a:lstStyle/>
          <a:p>
            <a:r>
              <a:rPr lang="en-US"/>
              <a:t>BSNP</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21223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37600" y="6245225"/>
            <a:ext cx="2844800" cy="476250"/>
          </a:xfrm>
        </p:spPr>
        <p:txBody>
          <a:bodyPr/>
          <a:lstStyle/>
          <a:p>
            <a:pPr>
              <a:defRPr/>
            </a:pPr>
            <a:fld id="{EE7714B2-8C52-4D58-B115-F3FD80787746}" type="slidenum">
              <a:rPr lang="en-US"/>
              <a:pPr>
                <a:defRPr/>
              </a:pPr>
              <a:t>18</a:t>
            </a:fld>
            <a:endParaRPr lang="en-US"/>
          </a:p>
        </p:txBody>
      </p:sp>
      <p:graphicFrame>
        <p:nvGraphicFramePr>
          <p:cNvPr id="3" name="Diagram 2"/>
          <p:cNvGraphicFramePr/>
          <p:nvPr>
            <p:extLst>
              <p:ext uri="{D42A27DB-BD31-4B8C-83A1-F6EECF244321}">
                <p14:modId xmlns:p14="http://schemas.microsoft.com/office/powerpoint/2010/main" val="1423156931"/>
              </p:ext>
            </p:extLst>
          </p:nvPr>
        </p:nvGraphicFramePr>
        <p:xfrm>
          <a:off x="619931" y="247973"/>
          <a:ext cx="11298265" cy="599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4721225" y="2419350"/>
            <a:ext cx="2895600" cy="19050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rgbClr val="FFFF00"/>
                </a:solidFill>
              </a:rPr>
              <a:t>Siklus</a:t>
            </a:r>
            <a:r>
              <a:rPr lang="en-US" sz="2400" b="1" dirty="0">
                <a:solidFill>
                  <a:srgbClr val="FFFF00"/>
                </a:solidFill>
              </a:rPr>
              <a:t> </a:t>
            </a:r>
            <a:r>
              <a:rPr lang="en-US" sz="2400" b="1" dirty="0" err="1">
                <a:solidFill>
                  <a:srgbClr val="FFFF00"/>
                </a:solidFill>
              </a:rPr>
              <a:t>Pendidikan</a:t>
            </a:r>
            <a:r>
              <a:rPr lang="en-US" sz="2400" b="1" dirty="0">
                <a:solidFill>
                  <a:srgbClr val="FFFF00"/>
                </a:solidFill>
              </a:rPr>
              <a:t> </a:t>
            </a:r>
            <a:r>
              <a:rPr lang="en-US" sz="2400" b="1" dirty="0" err="1">
                <a:solidFill>
                  <a:srgbClr val="FFFF00"/>
                </a:solidFill>
              </a:rPr>
              <a:t>Bermutu</a:t>
            </a:r>
            <a:endParaRPr lang="en-US" sz="2400" b="1" dirty="0">
              <a:solidFill>
                <a:srgbClr val="FFFF00"/>
              </a:solidFill>
            </a:endParaRPr>
          </a:p>
        </p:txBody>
      </p:sp>
      <p:sp>
        <p:nvSpPr>
          <p:cNvPr id="8197" name="TextBox 4"/>
          <p:cNvSpPr txBox="1">
            <a:spLocks noChangeArrowheads="1"/>
          </p:cNvSpPr>
          <p:nvPr/>
        </p:nvSpPr>
        <p:spPr bwMode="auto">
          <a:xfrm>
            <a:off x="5045075" y="5275263"/>
            <a:ext cx="1533525" cy="368300"/>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Evaluasi Mutu</a:t>
            </a:r>
          </a:p>
        </p:txBody>
      </p:sp>
      <p:sp>
        <p:nvSpPr>
          <p:cNvPr id="8198" name="TextBox 5"/>
          <p:cNvSpPr txBox="1">
            <a:spLocks noChangeArrowheads="1"/>
          </p:cNvSpPr>
          <p:nvPr/>
        </p:nvSpPr>
        <p:spPr bwMode="auto">
          <a:xfrm rot="-3247948">
            <a:off x="2201069" y="2910682"/>
            <a:ext cx="2528887" cy="400050"/>
          </a:xfrm>
          <a:prstGeom prst="rect">
            <a:avLst/>
          </a:prstGeom>
          <a:noFill/>
          <a:ln w="9525">
            <a:noFill/>
            <a:miter lim="800000"/>
            <a:headEnd/>
            <a:tailEnd/>
          </a:ln>
        </p:spPr>
        <p:txBody>
          <a:bodyPr wrap="none">
            <a:spAutoFit/>
          </a:bodyPr>
          <a:lstStyle/>
          <a:p>
            <a:r>
              <a:rPr lang="en-US" sz="2000" b="1">
                <a:solidFill>
                  <a:schemeClr val="bg1"/>
                </a:solidFill>
                <a:latin typeface="Calibri" pitchFamily="34" charset="0"/>
              </a:rPr>
              <a:t>Implementasi</a:t>
            </a:r>
            <a:r>
              <a:rPr lang="en-US" sz="2000" b="1">
                <a:latin typeface="Calibri" pitchFamily="34" charset="0"/>
              </a:rPr>
              <a:t> </a:t>
            </a:r>
            <a:r>
              <a:rPr lang="en-US" sz="2000" b="1">
                <a:solidFill>
                  <a:schemeClr val="bg1"/>
                </a:solidFill>
                <a:latin typeface="Calibri" pitchFamily="34" charset="0"/>
              </a:rPr>
              <a:t>Standar</a:t>
            </a:r>
          </a:p>
        </p:txBody>
      </p:sp>
      <p:sp>
        <p:nvSpPr>
          <p:cNvPr id="8199" name="TextBox 6"/>
          <p:cNvSpPr txBox="1">
            <a:spLocks noChangeArrowheads="1"/>
          </p:cNvSpPr>
          <p:nvPr/>
        </p:nvSpPr>
        <p:spPr bwMode="auto">
          <a:xfrm rot="3100566">
            <a:off x="7569200" y="2910683"/>
            <a:ext cx="2336800" cy="400050"/>
          </a:xfrm>
          <a:prstGeom prst="rect">
            <a:avLst/>
          </a:prstGeom>
          <a:noFill/>
          <a:ln w="9525">
            <a:noFill/>
            <a:miter lim="800000"/>
            <a:headEnd/>
            <a:tailEnd/>
          </a:ln>
        </p:spPr>
        <p:txBody>
          <a:bodyPr wrap="none">
            <a:spAutoFit/>
          </a:bodyPr>
          <a:lstStyle/>
          <a:p>
            <a:r>
              <a:rPr lang="en-US" sz="2000" b="1" dirty="0" err="1">
                <a:solidFill>
                  <a:schemeClr val="bg1"/>
                </a:solidFill>
                <a:latin typeface="Calibri" pitchFamily="34" charset="0"/>
              </a:rPr>
              <a:t>Pengukuran</a:t>
            </a:r>
            <a:r>
              <a:rPr lang="en-US" sz="2000" b="1" dirty="0">
                <a:latin typeface="Calibri" pitchFamily="34" charset="0"/>
              </a:rPr>
              <a:t> </a:t>
            </a:r>
            <a:r>
              <a:rPr lang="en-US" sz="2000" b="1" dirty="0" err="1">
                <a:solidFill>
                  <a:schemeClr val="bg1"/>
                </a:solidFill>
                <a:latin typeface="Calibri" pitchFamily="34" charset="0"/>
              </a:rPr>
              <a:t>Standar</a:t>
            </a:r>
            <a:endParaRPr lang="en-US" sz="2000" b="1" dirty="0">
              <a:solidFill>
                <a:schemeClr val="bg1"/>
              </a:solidFill>
              <a:latin typeface="Calibri" pitchFamily="34" charset="0"/>
            </a:endParaRPr>
          </a:p>
        </p:txBody>
      </p:sp>
      <p:sp>
        <p:nvSpPr>
          <p:cNvPr id="5" name="Date Placeholder 4"/>
          <p:cNvSpPr>
            <a:spLocks noGrp="1"/>
          </p:cNvSpPr>
          <p:nvPr>
            <p:ph type="dt" sz="half" idx="10"/>
          </p:nvPr>
        </p:nvSpPr>
        <p:spPr/>
        <p:txBody>
          <a:bodyPr/>
          <a:lstStyle/>
          <a:p>
            <a:fld id="{A78B316E-BB20-4E55-A0B5-C7ECFAB84AC5}" type="datetime6">
              <a:rPr lang="id-ID" smtClean="0"/>
              <a:pPr/>
              <a:t>September 21</a:t>
            </a:fld>
            <a:endParaRPr lang="en-US" dirty="0"/>
          </a:p>
        </p:txBody>
      </p:sp>
      <p:sp>
        <p:nvSpPr>
          <p:cNvPr id="6" name="Footer Placeholder 5"/>
          <p:cNvSpPr>
            <a:spLocks noGrp="1"/>
          </p:cNvSpPr>
          <p:nvPr>
            <p:ph type="ftr" sz="quarter" idx="11"/>
          </p:nvPr>
        </p:nvSpPr>
        <p:spPr/>
        <p:txBody>
          <a:bodyPr/>
          <a:lstStyle/>
          <a:p>
            <a:r>
              <a:rPr lang="en-US"/>
              <a:t>BSNP</a:t>
            </a:r>
            <a:endParaRPr lang="en-US" dirty="0"/>
          </a:p>
        </p:txBody>
      </p:sp>
    </p:spTree>
    <p:extLst>
      <p:ext uri="{BB962C8B-B14F-4D97-AF65-F5344CB8AC3E}">
        <p14:creationId xmlns:p14="http://schemas.microsoft.com/office/powerpoint/2010/main" val="73789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4" name="Title 28"/>
          <p:cNvSpPr>
            <a:spLocks noGrp="1"/>
          </p:cNvSpPr>
          <p:nvPr>
            <p:ph type="title"/>
          </p:nvPr>
        </p:nvSpPr>
        <p:spPr>
          <a:xfrm>
            <a:off x="1546923" y="-199023"/>
            <a:ext cx="9315465" cy="1056482"/>
          </a:xfrm>
        </p:spPr>
        <p:txBody>
          <a:bodyPr/>
          <a:lstStyle/>
          <a:p>
            <a:pPr algn="ctr"/>
            <a:r>
              <a:rPr lang="en-US" sz="3600" b="1" dirty="0" err="1">
                <a:latin typeface="Calibri" pitchFamily="34" charset="0"/>
              </a:rPr>
              <a:t>Ekosistem</a:t>
            </a:r>
            <a:r>
              <a:rPr lang="en-US" sz="3600" b="1" dirty="0">
                <a:latin typeface="Calibri" pitchFamily="34" charset="0"/>
              </a:rPr>
              <a:t> </a:t>
            </a:r>
            <a:r>
              <a:rPr lang="en-US" sz="3600" b="1" dirty="0" err="1">
                <a:latin typeface="Calibri" pitchFamily="34" charset="0"/>
              </a:rPr>
              <a:t>Pendidikan</a:t>
            </a:r>
            <a:r>
              <a:rPr lang="en-US" sz="3600" b="1" dirty="0">
                <a:latin typeface="Calibri" pitchFamily="34" charset="0"/>
              </a:rPr>
              <a:t> </a:t>
            </a:r>
            <a:r>
              <a:rPr lang="en-US" sz="3600" b="1" dirty="0" err="1">
                <a:latin typeface="Calibri" pitchFamily="34" charset="0"/>
              </a:rPr>
              <a:t>Nasional</a:t>
            </a:r>
            <a:endParaRPr lang="en-US" sz="3600" b="1" dirty="0">
              <a:latin typeface="Calibri" pitchFamily="34" charset="0"/>
            </a:endParaRPr>
          </a:p>
        </p:txBody>
      </p:sp>
      <p:grpSp>
        <p:nvGrpSpPr>
          <p:cNvPr id="27" name="Group 26"/>
          <p:cNvGrpSpPr/>
          <p:nvPr/>
        </p:nvGrpSpPr>
        <p:grpSpPr>
          <a:xfrm>
            <a:off x="660007" y="530124"/>
            <a:ext cx="11089295" cy="6145094"/>
            <a:chOff x="106363" y="423277"/>
            <a:chExt cx="11089295" cy="6145094"/>
          </a:xfrm>
        </p:grpSpPr>
        <p:sp>
          <p:nvSpPr>
            <p:cNvPr id="97" name="Rounded Rectangle 96"/>
            <p:cNvSpPr/>
            <p:nvPr/>
          </p:nvSpPr>
          <p:spPr>
            <a:xfrm>
              <a:off x="106363" y="4712584"/>
              <a:ext cx="10543708" cy="18557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40" name="TextBox 55"/>
            <p:cNvSpPr>
              <a:spLocks noChangeArrowheads="1"/>
            </p:cNvSpPr>
            <p:nvPr/>
          </p:nvSpPr>
          <p:spPr bwMode="auto">
            <a:xfrm>
              <a:off x="7650162" y="4939609"/>
              <a:ext cx="1528762" cy="509587"/>
            </a:xfrm>
            <a:prstGeom prst="roundRect">
              <a:avLst>
                <a:gd name="adj" fmla="val 16667"/>
              </a:avLst>
            </a:prstGeom>
            <a:solidFill>
              <a:schemeClr val="accent2">
                <a:lumMod val="40000"/>
                <a:lumOff val="60000"/>
              </a:schemeClr>
            </a:solidFill>
            <a:ln w="9525">
              <a:noFill/>
              <a:round/>
              <a:headEnd/>
              <a:tailEnd/>
            </a:ln>
          </p:spPr>
          <p:txBody>
            <a:bodyPr wrap="none">
              <a:spAutoFit/>
            </a:bodyPr>
            <a:lstStyle/>
            <a:p>
              <a:r>
                <a:rPr lang="en-US" sz="2400" b="1">
                  <a:latin typeface="Calibri" pitchFamily="34" charset="0"/>
                </a:rPr>
                <a:t>Kualifikasi</a:t>
              </a:r>
            </a:p>
          </p:txBody>
        </p:sp>
        <p:sp>
          <p:nvSpPr>
            <p:cNvPr id="9241" name="TextBox 56"/>
            <p:cNvSpPr>
              <a:spLocks noChangeArrowheads="1"/>
            </p:cNvSpPr>
            <p:nvPr/>
          </p:nvSpPr>
          <p:spPr bwMode="auto">
            <a:xfrm>
              <a:off x="7650162" y="5686250"/>
              <a:ext cx="1106487" cy="511175"/>
            </a:xfrm>
            <a:prstGeom prst="roundRect">
              <a:avLst>
                <a:gd name="adj" fmla="val 16667"/>
              </a:avLst>
            </a:prstGeom>
            <a:solidFill>
              <a:schemeClr val="accent2">
                <a:lumMod val="40000"/>
                <a:lumOff val="60000"/>
              </a:schemeClr>
            </a:solidFill>
            <a:ln w="9525">
              <a:noFill/>
              <a:round/>
              <a:headEnd/>
              <a:tailEnd/>
            </a:ln>
          </p:spPr>
          <p:txBody>
            <a:bodyPr wrap="none">
              <a:spAutoFit/>
            </a:bodyPr>
            <a:lstStyle/>
            <a:p>
              <a:r>
                <a:rPr lang="en-US" sz="2400" b="1" dirty="0" err="1">
                  <a:latin typeface="Calibri" pitchFamily="34" charset="0"/>
                </a:rPr>
                <a:t>Profesi</a:t>
              </a:r>
              <a:endParaRPr lang="en-US" sz="2400" b="1" dirty="0">
                <a:latin typeface="Calibri" pitchFamily="34" charset="0"/>
              </a:endParaRPr>
            </a:p>
          </p:txBody>
        </p:sp>
        <p:cxnSp>
          <p:nvCxnSpPr>
            <p:cNvPr id="59" name="Straight Connector 58"/>
            <p:cNvCxnSpPr/>
            <p:nvPr/>
          </p:nvCxnSpPr>
          <p:spPr>
            <a:xfrm>
              <a:off x="325438" y="5526090"/>
              <a:ext cx="9628187" cy="15197"/>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243" name="TextBox 63"/>
            <p:cNvSpPr>
              <a:spLocks noChangeArrowheads="1"/>
            </p:cNvSpPr>
            <p:nvPr/>
          </p:nvSpPr>
          <p:spPr bwMode="auto">
            <a:xfrm>
              <a:off x="4905853" y="5666104"/>
              <a:ext cx="1100137" cy="511175"/>
            </a:xfrm>
            <a:prstGeom prst="roundRect">
              <a:avLst>
                <a:gd name="adj" fmla="val 16667"/>
              </a:avLst>
            </a:prstGeom>
            <a:solidFill>
              <a:srgbClr val="92D050"/>
            </a:solidFill>
            <a:ln w="9525">
              <a:noFill/>
              <a:round/>
              <a:headEnd/>
              <a:tailEnd/>
            </a:ln>
          </p:spPr>
          <p:txBody>
            <a:bodyPr>
              <a:spAutoFit/>
            </a:bodyPr>
            <a:lstStyle/>
            <a:p>
              <a:pPr algn="ctr"/>
              <a:r>
                <a:rPr lang="en-US" sz="2400" b="1">
                  <a:latin typeface="Calibri" pitchFamily="34" charset="0"/>
                </a:rPr>
                <a:t>SKKNI</a:t>
              </a:r>
            </a:p>
          </p:txBody>
        </p:sp>
        <p:sp>
          <p:nvSpPr>
            <p:cNvPr id="9244" name="TextBox 65"/>
            <p:cNvSpPr>
              <a:spLocks noChangeArrowheads="1"/>
            </p:cNvSpPr>
            <p:nvPr/>
          </p:nvSpPr>
          <p:spPr bwMode="auto">
            <a:xfrm>
              <a:off x="4905027" y="4926946"/>
              <a:ext cx="1112837" cy="511175"/>
            </a:xfrm>
            <a:prstGeom prst="roundRect">
              <a:avLst>
                <a:gd name="adj" fmla="val 16667"/>
              </a:avLst>
            </a:prstGeom>
            <a:solidFill>
              <a:schemeClr val="accent4">
                <a:lumMod val="60000"/>
                <a:lumOff val="40000"/>
              </a:schemeClr>
            </a:solidFill>
            <a:ln w="9525">
              <a:noFill/>
              <a:round/>
              <a:headEnd/>
              <a:tailEnd/>
            </a:ln>
          </p:spPr>
          <p:txBody>
            <a:bodyPr>
              <a:spAutoFit/>
            </a:bodyPr>
            <a:lstStyle/>
            <a:p>
              <a:pPr algn="ctr"/>
              <a:r>
                <a:rPr lang="en-US" sz="2400" b="1">
                  <a:latin typeface="Calibri" pitchFamily="34" charset="0"/>
                </a:rPr>
                <a:t>KKNI</a:t>
              </a:r>
            </a:p>
          </p:txBody>
        </p:sp>
        <p:sp>
          <p:nvSpPr>
            <p:cNvPr id="9245" name="TextBox 69"/>
            <p:cNvSpPr>
              <a:spLocks noChangeArrowheads="1"/>
            </p:cNvSpPr>
            <p:nvPr/>
          </p:nvSpPr>
          <p:spPr bwMode="auto">
            <a:xfrm>
              <a:off x="2868775" y="4916489"/>
              <a:ext cx="1265238" cy="511175"/>
            </a:xfrm>
            <a:prstGeom prst="roundRect">
              <a:avLst>
                <a:gd name="adj" fmla="val 16667"/>
              </a:avLst>
            </a:prstGeom>
            <a:solidFill>
              <a:schemeClr val="accent4">
                <a:lumMod val="60000"/>
                <a:lumOff val="40000"/>
              </a:schemeClr>
            </a:solidFill>
            <a:ln w="9525">
              <a:noFill/>
              <a:round/>
              <a:headEnd/>
              <a:tailEnd/>
            </a:ln>
          </p:spPr>
          <p:txBody>
            <a:bodyPr>
              <a:spAutoFit/>
            </a:bodyPr>
            <a:lstStyle/>
            <a:p>
              <a:pPr algn="ctr"/>
              <a:r>
                <a:rPr lang="en-US" sz="2400" b="1" dirty="0">
                  <a:latin typeface="Calibri" pitchFamily="34" charset="0"/>
                </a:rPr>
                <a:t>BSNP</a:t>
              </a:r>
            </a:p>
          </p:txBody>
        </p:sp>
        <p:cxnSp>
          <p:nvCxnSpPr>
            <p:cNvPr id="72" name="Straight Connector 71"/>
            <p:cNvCxnSpPr/>
            <p:nvPr/>
          </p:nvCxnSpPr>
          <p:spPr>
            <a:xfrm>
              <a:off x="6005990" y="5921691"/>
              <a:ext cx="1655763" cy="0"/>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47" name="TextBox 72"/>
            <p:cNvSpPr txBox="1">
              <a:spLocks noChangeArrowheads="1"/>
            </p:cNvSpPr>
            <p:nvPr/>
          </p:nvSpPr>
          <p:spPr bwMode="auto">
            <a:xfrm>
              <a:off x="438150" y="4941888"/>
              <a:ext cx="2498725" cy="461962"/>
            </a:xfrm>
            <a:prstGeom prst="rect">
              <a:avLst/>
            </a:prstGeom>
            <a:noFill/>
            <a:ln w="9525">
              <a:noFill/>
              <a:miter lim="800000"/>
              <a:headEnd/>
              <a:tailEnd/>
            </a:ln>
          </p:spPr>
          <p:txBody>
            <a:bodyPr>
              <a:spAutoFit/>
            </a:bodyPr>
            <a:lstStyle/>
            <a:p>
              <a:pPr algn="ctr"/>
              <a:r>
                <a:rPr lang="en-US" sz="2400" b="1">
                  <a:latin typeface="Calibri" pitchFamily="34" charset="0"/>
                </a:rPr>
                <a:t>Dunia Pendidikan</a:t>
              </a:r>
            </a:p>
          </p:txBody>
        </p:sp>
        <p:sp>
          <p:nvSpPr>
            <p:cNvPr id="9248" name="TextBox 73"/>
            <p:cNvSpPr txBox="1">
              <a:spLocks noChangeArrowheads="1"/>
            </p:cNvSpPr>
            <p:nvPr/>
          </p:nvSpPr>
          <p:spPr bwMode="auto">
            <a:xfrm>
              <a:off x="531813" y="5589588"/>
              <a:ext cx="1843087" cy="461962"/>
            </a:xfrm>
            <a:prstGeom prst="rect">
              <a:avLst/>
            </a:prstGeom>
            <a:noFill/>
            <a:ln w="9525">
              <a:noFill/>
              <a:miter lim="800000"/>
              <a:headEnd/>
              <a:tailEnd/>
            </a:ln>
          </p:spPr>
          <p:txBody>
            <a:bodyPr>
              <a:spAutoFit/>
            </a:bodyPr>
            <a:lstStyle/>
            <a:p>
              <a:pPr algn="ctr"/>
              <a:r>
                <a:rPr lang="en-US" sz="2400" b="1">
                  <a:latin typeface="Calibri" pitchFamily="34" charset="0"/>
                </a:rPr>
                <a:t>Dunia Kerja</a:t>
              </a:r>
            </a:p>
          </p:txBody>
        </p:sp>
        <p:cxnSp>
          <p:nvCxnSpPr>
            <p:cNvPr id="75" name="Straight Connector 74"/>
            <p:cNvCxnSpPr/>
            <p:nvPr/>
          </p:nvCxnSpPr>
          <p:spPr>
            <a:xfrm>
              <a:off x="6024774" y="5210177"/>
              <a:ext cx="1655763" cy="6350"/>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101938" y="5213352"/>
              <a:ext cx="797087" cy="1"/>
            </a:xfrm>
            <a:prstGeom prst="line">
              <a:avLst/>
            </a:prstGeom>
            <a:ln w="571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114638" y="5869643"/>
              <a:ext cx="784387" cy="12511"/>
            </a:xfrm>
            <a:prstGeom prst="line">
              <a:avLst/>
            </a:prstGeom>
            <a:ln w="571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56" name="TextBox 82"/>
            <p:cNvSpPr>
              <a:spLocks noChangeArrowheads="1"/>
            </p:cNvSpPr>
            <p:nvPr/>
          </p:nvSpPr>
          <p:spPr bwMode="auto">
            <a:xfrm>
              <a:off x="2836700" y="5614056"/>
              <a:ext cx="1265238" cy="511175"/>
            </a:xfrm>
            <a:prstGeom prst="roundRect">
              <a:avLst>
                <a:gd name="adj" fmla="val 16667"/>
              </a:avLst>
            </a:prstGeom>
            <a:solidFill>
              <a:srgbClr val="92D050"/>
            </a:solidFill>
            <a:ln w="9525">
              <a:noFill/>
              <a:round/>
              <a:headEnd/>
              <a:tailEnd/>
            </a:ln>
          </p:spPr>
          <p:txBody>
            <a:bodyPr>
              <a:spAutoFit/>
            </a:bodyPr>
            <a:lstStyle/>
            <a:p>
              <a:pPr algn="ctr"/>
              <a:r>
                <a:rPr lang="en-US" sz="2400" b="1">
                  <a:latin typeface="Calibri" pitchFamily="34" charset="0"/>
                </a:rPr>
                <a:t>BNSP</a:t>
              </a:r>
            </a:p>
          </p:txBody>
        </p:sp>
        <p:grpSp>
          <p:nvGrpSpPr>
            <p:cNvPr id="18" name="Group 17"/>
            <p:cNvGrpSpPr/>
            <p:nvPr/>
          </p:nvGrpSpPr>
          <p:grpSpPr>
            <a:xfrm>
              <a:off x="353404" y="423277"/>
              <a:ext cx="10842254" cy="4503669"/>
              <a:chOff x="1375754" y="422275"/>
              <a:chExt cx="10842254" cy="4503669"/>
            </a:xfrm>
          </p:grpSpPr>
          <p:cxnSp>
            <p:nvCxnSpPr>
              <p:cNvPr id="36" name="Straight Connector 35"/>
              <p:cNvCxnSpPr/>
              <p:nvPr/>
            </p:nvCxnSpPr>
            <p:spPr>
              <a:xfrm flipV="1">
                <a:off x="4052094" y="3688603"/>
                <a:ext cx="1669256" cy="18116"/>
              </a:xfrm>
              <a:prstGeom prst="line">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70762" y="3704294"/>
                <a:ext cx="2290763" cy="4762"/>
              </a:xfrm>
              <a:prstGeom prst="line">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375754" y="422275"/>
                <a:ext cx="10842254" cy="4503669"/>
                <a:chOff x="1375754" y="422275"/>
                <a:chExt cx="10842254" cy="4503669"/>
              </a:xfrm>
            </p:grpSpPr>
            <p:sp>
              <p:nvSpPr>
                <p:cNvPr id="60" name="Oval 59"/>
                <p:cNvSpPr/>
                <p:nvPr/>
              </p:nvSpPr>
              <p:spPr>
                <a:xfrm>
                  <a:off x="5721350" y="2668588"/>
                  <a:ext cx="2027238" cy="90487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5643563" y="2792413"/>
                  <a:ext cx="2027237" cy="90487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 name="Group 15"/>
                <p:cNvGrpSpPr/>
                <p:nvPr/>
              </p:nvGrpSpPr>
              <p:grpSpPr>
                <a:xfrm>
                  <a:off x="1375754" y="422275"/>
                  <a:ext cx="10842254" cy="4503669"/>
                  <a:chOff x="1375754" y="422275"/>
                  <a:chExt cx="10842254" cy="4503669"/>
                </a:xfrm>
              </p:grpSpPr>
              <p:sp>
                <p:nvSpPr>
                  <p:cNvPr id="2" name="TextBox 1"/>
                  <p:cNvSpPr txBox="1"/>
                  <p:nvPr/>
                </p:nvSpPr>
                <p:spPr>
                  <a:xfrm>
                    <a:off x="5546726" y="2945003"/>
                    <a:ext cx="1990725" cy="909637"/>
                  </a:xfrm>
                  <a:prstGeom prst="ellipse">
                    <a:avLst/>
                  </a:prstGeom>
                  <a:solidFill>
                    <a:schemeClr val="accent1">
                      <a:lumMod val="40000"/>
                      <a:lumOff val="60000"/>
                    </a:schemeClr>
                  </a:solidFill>
                  <a:ln>
                    <a:solidFill>
                      <a:schemeClr val="tx1">
                        <a:lumMod val="50000"/>
                        <a:lumOff val="50000"/>
                      </a:schemeClr>
                    </a:solidFill>
                  </a:ln>
                </p:spPr>
                <p:txBody>
                  <a:bodyPr wrap="none">
                    <a:spAutoFit/>
                  </a:bodyPr>
                  <a:lstStyle/>
                  <a:p>
                    <a:pPr algn="ctr" fontAlgn="auto">
                      <a:spcBef>
                        <a:spcPts val="0"/>
                      </a:spcBef>
                      <a:spcAft>
                        <a:spcPts val="0"/>
                      </a:spcAft>
                      <a:defRPr/>
                    </a:pPr>
                    <a:r>
                      <a:rPr lang="en-US" b="1" dirty="0" err="1">
                        <a:latin typeface="+mn-lt"/>
                        <a:cs typeface="+mn-cs"/>
                      </a:rPr>
                      <a:t>Satuan</a:t>
                    </a:r>
                    <a:endParaRPr lang="en-US" b="1" dirty="0">
                      <a:latin typeface="+mn-lt"/>
                      <a:cs typeface="+mn-cs"/>
                    </a:endParaRPr>
                  </a:p>
                  <a:p>
                    <a:pPr algn="ctr" fontAlgn="auto">
                      <a:spcBef>
                        <a:spcPts val="0"/>
                      </a:spcBef>
                      <a:spcAft>
                        <a:spcPts val="0"/>
                      </a:spcAft>
                      <a:defRPr/>
                    </a:pPr>
                    <a:r>
                      <a:rPr lang="en-US" b="1" dirty="0" err="1">
                        <a:latin typeface="+mn-lt"/>
                        <a:cs typeface="+mn-cs"/>
                      </a:rPr>
                      <a:t>Pendidikan</a:t>
                    </a:r>
                    <a:endParaRPr lang="en-US" b="1" dirty="0">
                      <a:latin typeface="+mn-lt"/>
                      <a:cs typeface="+mn-cs"/>
                    </a:endParaRPr>
                  </a:p>
                </p:txBody>
              </p:sp>
              <p:grpSp>
                <p:nvGrpSpPr>
                  <p:cNvPr id="10" name="Group 9"/>
                  <p:cNvGrpSpPr/>
                  <p:nvPr/>
                </p:nvGrpSpPr>
                <p:grpSpPr>
                  <a:xfrm>
                    <a:off x="1375754" y="422275"/>
                    <a:ext cx="10842254" cy="4503669"/>
                    <a:chOff x="1375754" y="422275"/>
                    <a:chExt cx="10842254" cy="4503669"/>
                  </a:xfrm>
                </p:grpSpPr>
                <p:sp>
                  <p:nvSpPr>
                    <p:cNvPr id="63" name="Rounded Rectangle 62"/>
                    <p:cNvSpPr/>
                    <p:nvPr/>
                  </p:nvSpPr>
                  <p:spPr>
                    <a:xfrm>
                      <a:off x="2032933" y="3067050"/>
                      <a:ext cx="1674813" cy="6731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 name="Rounded Rectangle 24"/>
                    <p:cNvSpPr/>
                    <p:nvPr/>
                  </p:nvSpPr>
                  <p:spPr>
                    <a:xfrm>
                      <a:off x="2115344" y="3248025"/>
                      <a:ext cx="1674812" cy="6731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Rounded Rectangle 13"/>
                    <p:cNvSpPr/>
                    <p:nvPr/>
                  </p:nvSpPr>
                  <p:spPr>
                    <a:xfrm>
                      <a:off x="9829800" y="2984222"/>
                      <a:ext cx="1693863" cy="64611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Rounded Rectangle 12"/>
                    <p:cNvSpPr/>
                    <p:nvPr/>
                  </p:nvSpPr>
                  <p:spPr>
                    <a:xfrm>
                      <a:off x="9741694" y="3184991"/>
                      <a:ext cx="1693862" cy="6477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Rounded Rectangle 11"/>
                    <p:cNvSpPr/>
                    <p:nvPr/>
                  </p:nvSpPr>
                  <p:spPr>
                    <a:xfrm>
                      <a:off x="9670256" y="3381238"/>
                      <a:ext cx="1693863" cy="6461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Evaluator</a:t>
                      </a:r>
                    </a:p>
                  </p:txBody>
                </p:sp>
                <p:sp>
                  <p:nvSpPr>
                    <p:cNvPr id="9" name="Rounded Rectangle 8"/>
                    <p:cNvSpPr/>
                    <p:nvPr/>
                  </p:nvSpPr>
                  <p:spPr>
                    <a:xfrm>
                      <a:off x="6097588" y="1038225"/>
                      <a:ext cx="1695450" cy="646113"/>
                    </a:xfrm>
                    <a:prstGeom prst="roundRect">
                      <a:avLst/>
                    </a:prstGeom>
                    <a:solidFill>
                      <a:schemeClr val="accent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5921375" y="1187450"/>
                      <a:ext cx="1695450" cy="646113"/>
                    </a:xfrm>
                    <a:prstGeom prst="roundRect">
                      <a:avLst/>
                    </a:prstGeom>
                    <a:solidFill>
                      <a:schemeClr val="accent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748338" y="1304925"/>
                      <a:ext cx="1684337" cy="714375"/>
                    </a:xfrm>
                    <a:prstGeom prst="roundRect">
                      <a:avLst/>
                    </a:prstGeom>
                    <a:solidFill>
                      <a:schemeClr val="accent2">
                        <a:lumMod val="40000"/>
                        <a:lumOff val="60000"/>
                      </a:schemeClr>
                    </a:solidFill>
                    <a:ln>
                      <a:solidFill>
                        <a:schemeClr val="bg2">
                          <a:lumMod val="20000"/>
                          <a:lumOff val="80000"/>
                        </a:schemeClr>
                      </a:solidFill>
                    </a:ln>
                  </p:spPr>
                  <p:txBody>
                    <a:bodyPr>
                      <a:spAutoFit/>
                    </a:bodyPr>
                    <a:lstStyle/>
                    <a:p>
                      <a:pPr algn="ctr" fontAlgn="auto">
                        <a:spcBef>
                          <a:spcPts val="0"/>
                        </a:spcBef>
                        <a:spcAft>
                          <a:spcPts val="0"/>
                        </a:spcAft>
                        <a:defRPr/>
                      </a:pPr>
                      <a:r>
                        <a:rPr lang="en-US" b="1" dirty="0" err="1">
                          <a:latin typeface="Calibri" panose="020F0502020204030204" pitchFamily="34" charset="0"/>
                          <a:cs typeface="+mn-cs"/>
                        </a:rPr>
                        <a:t>Fasilitator</a:t>
                      </a:r>
                      <a:r>
                        <a:rPr lang="en-US" b="1" dirty="0">
                          <a:latin typeface="Calibri" panose="020F0502020204030204" pitchFamily="34" charset="0"/>
                          <a:cs typeface="+mn-cs"/>
                        </a:rPr>
                        <a:t>/</a:t>
                      </a:r>
                    </a:p>
                    <a:p>
                      <a:pPr algn="ctr" fontAlgn="auto">
                        <a:spcBef>
                          <a:spcPts val="0"/>
                        </a:spcBef>
                        <a:spcAft>
                          <a:spcPts val="0"/>
                        </a:spcAft>
                        <a:defRPr/>
                      </a:pPr>
                      <a:r>
                        <a:rPr lang="en-US" b="1" dirty="0">
                          <a:latin typeface="Calibri" panose="020F0502020204030204" pitchFamily="34" charset="0"/>
                          <a:cs typeface="+mn-cs"/>
                        </a:rPr>
                        <a:t>Regulator</a:t>
                      </a:r>
                    </a:p>
                  </p:txBody>
                </p:sp>
                <p:sp>
                  <p:nvSpPr>
                    <p:cNvPr id="15" name="Rounded Rectangle 14"/>
                    <p:cNvSpPr/>
                    <p:nvPr/>
                  </p:nvSpPr>
                  <p:spPr>
                    <a:xfrm>
                      <a:off x="2334419" y="3389312"/>
                      <a:ext cx="1695450" cy="646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chemeClr val="tx1"/>
                          </a:solidFill>
                        </a:rPr>
                        <a:t>Standar</a:t>
                      </a:r>
                      <a:endParaRPr lang="en-US" sz="2400" b="1" dirty="0">
                        <a:solidFill>
                          <a:schemeClr val="tx1"/>
                        </a:solidFill>
                      </a:endParaRPr>
                    </a:p>
                  </p:txBody>
                </p:sp>
                <p:sp>
                  <p:nvSpPr>
                    <p:cNvPr id="9231" name="TextBox 30"/>
                    <p:cNvSpPr txBox="1">
                      <a:spLocks noChangeArrowheads="1"/>
                    </p:cNvSpPr>
                    <p:nvPr/>
                  </p:nvSpPr>
                  <p:spPr bwMode="auto">
                    <a:xfrm>
                      <a:off x="6588125" y="4327525"/>
                      <a:ext cx="2146300" cy="369888"/>
                    </a:xfrm>
                    <a:prstGeom prst="rect">
                      <a:avLst/>
                    </a:prstGeom>
                    <a:noFill/>
                    <a:ln w="9525">
                      <a:noFill/>
                      <a:miter lim="800000"/>
                      <a:headEnd/>
                      <a:tailEnd/>
                    </a:ln>
                  </p:spPr>
                  <p:txBody>
                    <a:bodyPr wrap="none">
                      <a:spAutoFit/>
                    </a:bodyPr>
                    <a:lstStyle/>
                    <a:p>
                      <a:r>
                        <a:rPr lang="en-US" b="1">
                          <a:latin typeface="Calibri" pitchFamily="34" charset="0"/>
                        </a:rPr>
                        <a:t>Indikator/deskriptor</a:t>
                      </a:r>
                    </a:p>
                  </p:txBody>
                </p:sp>
                <p:sp>
                  <p:nvSpPr>
                    <p:cNvPr id="9232" name="TextBox 31"/>
                    <p:cNvSpPr txBox="1">
                      <a:spLocks noChangeArrowheads="1"/>
                    </p:cNvSpPr>
                    <p:nvPr/>
                  </p:nvSpPr>
                  <p:spPr bwMode="auto">
                    <a:xfrm>
                      <a:off x="7683500" y="3310959"/>
                      <a:ext cx="1978025" cy="400050"/>
                    </a:xfrm>
                    <a:prstGeom prst="rect">
                      <a:avLst/>
                    </a:prstGeom>
                    <a:noFill/>
                    <a:ln w="9525">
                      <a:noFill/>
                      <a:miter lim="800000"/>
                      <a:headEnd/>
                      <a:tailEnd/>
                    </a:ln>
                  </p:spPr>
                  <p:txBody>
                    <a:bodyPr wrap="none">
                      <a:spAutoFit/>
                    </a:bodyPr>
                    <a:lstStyle/>
                    <a:p>
                      <a:r>
                        <a:rPr lang="en-US" sz="2000" b="1" dirty="0" err="1">
                          <a:latin typeface="Calibri" pitchFamily="34" charset="0"/>
                        </a:rPr>
                        <a:t>Akreditasi</a:t>
                      </a:r>
                      <a:r>
                        <a:rPr lang="en-US" sz="2000" b="1" dirty="0">
                          <a:latin typeface="Calibri" pitchFamily="34" charset="0"/>
                        </a:rPr>
                        <a:t>/SPME</a:t>
                      </a:r>
                    </a:p>
                  </p:txBody>
                </p:sp>
                <p:sp>
                  <p:nvSpPr>
                    <p:cNvPr id="9234" name="TextBox 39"/>
                    <p:cNvSpPr txBox="1">
                      <a:spLocks noChangeArrowheads="1"/>
                    </p:cNvSpPr>
                    <p:nvPr/>
                  </p:nvSpPr>
                  <p:spPr bwMode="auto">
                    <a:xfrm>
                      <a:off x="4233862" y="3315351"/>
                      <a:ext cx="1281113" cy="400050"/>
                    </a:xfrm>
                    <a:prstGeom prst="rect">
                      <a:avLst/>
                    </a:prstGeom>
                    <a:noFill/>
                    <a:ln w="9525">
                      <a:noFill/>
                      <a:miter lim="800000"/>
                      <a:headEnd/>
                      <a:tailEnd/>
                    </a:ln>
                  </p:spPr>
                  <p:txBody>
                    <a:bodyPr wrap="none">
                      <a:spAutoFit/>
                    </a:bodyPr>
                    <a:lstStyle/>
                    <a:p>
                      <a:r>
                        <a:rPr lang="en-US" sz="2000" b="1" dirty="0" err="1">
                          <a:latin typeface="Calibri" pitchFamily="34" charset="0"/>
                        </a:rPr>
                        <a:t>Kurikulum</a:t>
                      </a:r>
                      <a:endParaRPr lang="en-US" sz="2000" b="1" dirty="0">
                        <a:latin typeface="Calibri" pitchFamily="34" charset="0"/>
                      </a:endParaRPr>
                    </a:p>
                  </p:txBody>
                </p:sp>
                <p:sp>
                  <p:nvSpPr>
                    <p:cNvPr id="9235" name="TextBox 46"/>
                    <p:cNvSpPr txBox="1">
                      <a:spLocks noChangeArrowheads="1"/>
                    </p:cNvSpPr>
                    <p:nvPr/>
                  </p:nvSpPr>
                  <p:spPr bwMode="auto">
                    <a:xfrm>
                      <a:off x="6773863" y="1995488"/>
                      <a:ext cx="1974850" cy="646112"/>
                    </a:xfrm>
                    <a:prstGeom prst="rect">
                      <a:avLst/>
                    </a:prstGeom>
                    <a:noFill/>
                    <a:ln w="9525">
                      <a:noFill/>
                      <a:miter lim="800000"/>
                      <a:headEnd/>
                      <a:tailEnd/>
                    </a:ln>
                  </p:spPr>
                  <p:txBody>
                    <a:bodyPr wrap="none">
                      <a:spAutoFit/>
                    </a:bodyPr>
                    <a:lstStyle/>
                    <a:p>
                      <a:pPr marL="114300" indent="-114300">
                        <a:buFont typeface="Arial" pitchFamily="34" charset="0"/>
                        <a:buChar char="•"/>
                      </a:pPr>
                      <a:r>
                        <a:rPr lang="en-US">
                          <a:latin typeface="Calibri" pitchFamily="34" charset="0"/>
                        </a:rPr>
                        <a:t>Regulasi-Fasilitasi</a:t>
                      </a:r>
                    </a:p>
                    <a:p>
                      <a:pPr marL="114300" indent="-114300">
                        <a:buFont typeface="Arial" pitchFamily="34" charset="0"/>
                        <a:buChar char="•"/>
                      </a:pPr>
                      <a:r>
                        <a:rPr lang="en-US">
                          <a:latin typeface="Calibri" pitchFamily="34" charset="0"/>
                        </a:rPr>
                        <a:t>Pemberian izin</a:t>
                      </a:r>
                    </a:p>
                  </p:txBody>
                </p:sp>
                <p:sp>
                  <p:nvSpPr>
                    <p:cNvPr id="9236" name="TextBox 47"/>
                    <p:cNvSpPr txBox="1">
                      <a:spLocks noChangeArrowheads="1"/>
                    </p:cNvSpPr>
                    <p:nvPr/>
                  </p:nvSpPr>
                  <p:spPr bwMode="auto">
                    <a:xfrm>
                      <a:off x="10234612" y="3998913"/>
                      <a:ext cx="741363" cy="460375"/>
                    </a:xfrm>
                    <a:prstGeom prst="rect">
                      <a:avLst/>
                    </a:prstGeom>
                    <a:noFill/>
                    <a:ln w="9525">
                      <a:noFill/>
                      <a:miter lim="800000"/>
                      <a:headEnd/>
                      <a:tailEnd/>
                    </a:ln>
                  </p:spPr>
                  <p:txBody>
                    <a:bodyPr>
                      <a:spAutoFit/>
                    </a:bodyPr>
                    <a:lstStyle/>
                    <a:p>
                      <a:pPr algn="ctr"/>
                      <a:r>
                        <a:rPr lang="en-US" sz="2400" b="1" dirty="0">
                          <a:latin typeface="Calibri" pitchFamily="34" charset="0"/>
                        </a:rPr>
                        <a:t>BAN</a:t>
                      </a:r>
                    </a:p>
                  </p:txBody>
                </p:sp>
                <p:sp>
                  <p:nvSpPr>
                    <p:cNvPr id="9237" name="TextBox 48"/>
                    <p:cNvSpPr txBox="1">
                      <a:spLocks noChangeArrowheads="1"/>
                    </p:cNvSpPr>
                    <p:nvPr/>
                  </p:nvSpPr>
                  <p:spPr bwMode="auto">
                    <a:xfrm>
                      <a:off x="2447272" y="4000688"/>
                      <a:ext cx="869950" cy="461962"/>
                    </a:xfrm>
                    <a:prstGeom prst="rect">
                      <a:avLst/>
                    </a:prstGeom>
                    <a:noFill/>
                    <a:ln w="9525">
                      <a:noFill/>
                      <a:miter lim="800000"/>
                      <a:headEnd/>
                      <a:tailEnd/>
                    </a:ln>
                  </p:spPr>
                  <p:txBody>
                    <a:bodyPr wrap="none">
                      <a:spAutoFit/>
                    </a:bodyPr>
                    <a:lstStyle/>
                    <a:p>
                      <a:r>
                        <a:rPr lang="en-US" sz="2400" b="1" dirty="0">
                          <a:latin typeface="Calibri" pitchFamily="34" charset="0"/>
                        </a:rPr>
                        <a:t>BSNP</a:t>
                      </a:r>
                    </a:p>
                  </p:txBody>
                </p:sp>
                <p:sp>
                  <p:nvSpPr>
                    <p:cNvPr id="9238" name="TextBox 49"/>
                    <p:cNvSpPr txBox="1">
                      <a:spLocks noChangeArrowheads="1"/>
                    </p:cNvSpPr>
                    <p:nvPr/>
                  </p:nvSpPr>
                  <p:spPr bwMode="auto">
                    <a:xfrm>
                      <a:off x="5051425" y="422275"/>
                      <a:ext cx="4384675" cy="646113"/>
                    </a:xfrm>
                    <a:prstGeom prst="rect">
                      <a:avLst/>
                    </a:prstGeom>
                    <a:noFill/>
                    <a:ln w="9525">
                      <a:noFill/>
                      <a:miter lim="800000"/>
                      <a:headEnd/>
                      <a:tailEnd/>
                    </a:ln>
                  </p:spPr>
                  <p:txBody>
                    <a:bodyPr wrap="none">
                      <a:spAutoFit/>
                    </a:bodyPr>
                    <a:lstStyle/>
                    <a:p>
                      <a:pPr algn="ctr"/>
                      <a:r>
                        <a:rPr lang="en-US" dirty="0" err="1">
                          <a:latin typeface="Calibri" pitchFamily="34" charset="0"/>
                        </a:rPr>
                        <a:t>Kementerian</a:t>
                      </a:r>
                      <a:r>
                        <a:rPr lang="en-US" dirty="0">
                          <a:latin typeface="Calibri" pitchFamily="34" charset="0"/>
                        </a:rPr>
                        <a:t> </a:t>
                      </a:r>
                      <a:r>
                        <a:rPr lang="en-US" dirty="0" err="1">
                          <a:latin typeface="Calibri" pitchFamily="34" charset="0"/>
                        </a:rPr>
                        <a:t>Bidang</a:t>
                      </a:r>
                      <a:r>
                        <a:rPr lang="en-US" dirty="0">
                          <a:latin typeface="Calibri" pitchFamily="34" charset="0"/>
                        </a:rPr>
                        <a:t> </a:t>
                      </a:r>
                      <a:r>
                        <a:rPr lang="en-US" dirty="0" err="1">
                          <a:latin typeface="Calibri" pitchFamily="34" charset="0"/>
                        </a:rPr>
                        <a:t>Pendidikan</a:t>
                      </a:r>
                      <a:endParaRPr lang="en-US" dirty="0">
                        <a:latin typeface="Calibri" pitchFamily="34" charset="0"/>
                      </a:endParaRPr>
                    </a:p>
                    <a:p>
                      <a:pPr algn="ctr"/>
                      <a:r>
                        <a:rPr lang="en-US" dirty="0" err="1">
                          <a:latin typeface="Calibri" pitchFamily="34" charset="0"/>
                        </a:rPr>
                        <a:t>Kementerian</a:t>
                      </a:r>
                      <a:r>
                        <a:rPr lang="en-US" dirty="0">
                          <a:latin typeface="Calibri" pitchFamily="34" charset="0"/>
                        </a:rPr>
                        <a:t> lain </a:t>
                      </a:r>
                      <a:r>
                        <a:rPr lang="en-US" dirty="0" err="1">
                          <a:latin typeface="Calibri" pitchFamily="34" charset="0"/>
                        </a:rPr>
                        <a:t>penyelenggara</a:t>
                      </a:r>
                      <a:r>
                        <a:rPr lang="en-US" dirty="0">
                          <a:latin typeface="Calibri" pitchFamily="34" charset="0"/>
                        </a:rPr>
                        <a:t> </a:t>
                      </a:r>
                      <a:r>
                        <a:rPr lang="en-US" dirty="0" err="1">
                          <a:latin typeface="Calibri" pitchFamily="34" charset="0"/>
                        </a:rPr>
                        <a:t>pendidikan</a:t>
                      </a:r>
                      <a:endParaRPr lang="en-US" dirty="0">
                        <a:latin typeface="Calibri" pitchFamily="34" charset="0"/>
                      </a:endParaRPr>
                    </a:p>
                  </p:txBody>
                </p:sp>
                <p:sp>
                  <p:nvSpPr>
                    <p:cNvPr id="9239" name="TextBox 54"/>
                    <p:cNvSpPr txBox="1">
                      <a:spLocks noChangeArrowheads="1"/>
                    </p:cNvSpPr>
                    <p:nvPr/>
                  </p:nvSpPr>
                  <p:spPr bwMode="auto">
                    <a:xfrm>
                      <a:off x="6813549" y="3807480"/>
                      <a:ext cx="1976438" cy="369888"/>
                    </a:xfrm>
                    <a:prstGeom prst="rect">
                      <a:avLst/>
                    </a:prstGeom>
                    <a:noFill/>
                    <a:ln w="9525">
                      <a:noFill/>
                      <a:miter lim="800000"/>
                      <a:headEnd/>
                      <a:tailEnd/>
                    </a:ln>
                  </p:spPr>
                  <p:txBody>
                    <a:bodyPr wrap="none">
                      <a:spAutoFit/>
                    </a:bodyPr>
                    <a:lstStyle/>
                    <a:p>
                      <a:r>
                        <a:rPr lang="en-US" b="1" i="1" dirty="0">
                          <a:latin typeface="Calibri" pitchFamily="34" charset="0"/>
                        </a:rPr>
                        <a:t>PAUD, </a:t>
                      </a:r>
                      <a:r>
                        <a:rPr lang="en-US" b="1" i="1" dirty="0" err="1">
                          <a:latin typeface="Calibri" pitchFamily="34" charset="0"/>
                        </a:rPr>
                        <a:t>DasMen</a:t>
                      </a:r>
                      <a:r>
                        <a:rPr lang="en-US" b="1" i="1" dirty="0">
                          <a:latin typeface="Calibri" pitchFamily="34" charset="0"/>
                        </a:rPr>
                        <a:t>, PT</a:t>
                      </a:r>
                    </a:p>
                  </p:txBody>
                </p:sp>
                <p:sp>
                  <p:nvSpPr>
                    <p:cNvPr id="9251" name="TextBox 78"/>
                    <p:cNvSpPr txBox="1">
                      <a:spLocks noChangeArrowheads="1"/>
                    </p:cNvSpPr>
                    <p:nvPr/>
                  </p:nvSpPr>
                  <p:spPr bwMode="auto">
                    <a:xfrm>
                      <a:off x="1375754" y="1877139"/>
                      <a:ext cx="1476375" cy="647700"/>
                    </a:xfrm>
                    <a:prstGeom prst="rect">
                      <a:avLst/>
                    </a:prstGeom>
                    <a:noFill/>
                    <a:ln w="9525">
                      <a:noFill/>
                      <a:miter lim="800000"/>
                      <a:headEnd/>
                      <a:tailEnd/>
                    </a:ln>
                  </p:spPr>
                  <p:txBody>
                    <a:bodyPr>
                      <a:spAutoFit/>
                    </a:bodyPr>
                    <a:lstStyle/>
                    <a:p>
                      <a:pPr algn="ctr"/>
                      <a:r>
                        <a:rPr lang="en-US" dirty="0" err="1">
                          <a:latin typeface="Calibri" pitchFamily="34" charset="0"/>
                        </a:rPr>
                        <a:t>Standar</a:t>
                      </a:r>
                      <a:r>
                        <a:rPr lang="en-US" dirty="0">
                          <a:latin typeface="Calibri" pitchFamily="34" charset="0"/>
                        </a:rPr>
                        <a:t> </a:t>
                      </a:r>
                      <a:r>
                        <a:rPr lang="en-US" dirty="0" err="1">
                          <a:latin typeface="Calibri" pitchFamily="34" charset="0"/>
                        </a:rPr>
                        <a:t>dan</a:t>
                      </a:r>
                      <a:r>
                        <a:rPr lang="en-US" dirty="0">
                          <a:latin typeface="Calibri" pitchFamily="34" charset="0"/>
                        </a:rPr>
                        <a:t> </a:t>
                      </a:r>
                      <a:r>
                        <a:rPr lang="en-US" dirty="0" err="1">
                          <a:latin typeface="Calibri" pitchFamily="34" charset="0"/>
                        </a:rPr>
                        <a:t>Rekomendasi</a:t>
                      </a:r>
                      <a:endParaRPr lang="en-US" dirty="0">
                        <a:latin typeface="Calibri" pitchFamily="34" charset="0"/>
                      </a:endParaRPr>
                    </a:p>
                  </p:txBody>
                </p:sp>
                <p:sp>
                  <p:nvSpPr>
                    <p:cNvPr id="9252" name="TextBox 79"/>
                    <p:cNvSpPr txBox="1">
                      <a:spLocks noChangeArrowheads="1"/>
                    </p:cNvSpPr>
                    <p:nvPr/>
                  </p:nvSpPr>
                  <p:spPr bwMode="auto">
                    <a:xfrm>
                      <a:off x="10735283" y="1280598"/>
                      <a:ext cx="1482725" cy="923925"/>
                    </a:xfrm>
                    <a:prstGeom prst="rect">
                      <a:avLst/>
                    </a:prstGeom>
                    <a:noFill/>
                    <a:ln w="9525">
                      <a:noFill/>
                      <a:miter lim="800000"/>
                      <a:headEnd/>
                      <a:tailEnd/>
                    </a:ln>
                  </p:spPr>
                  <p:txBody>
                    <a:bodyPr>
                      <a:spAutoFit/>
                    </a:bodyPr>
                    <a:lstStyle/>
                    <a:p>
                      <a:r>
                        <a:rPr lang="en-US" dirty="0" err="1">
                          <a:latin typeface="Calibri" pitchFamily="34" charset="0"/>
                        </a:rPr>
                        <a:t>Laporan</a:t>
                      </a:r>
                      <a:r>
                        <a:rPr lang="en-US" dirty="0">
                          <a:latin typeface="Calibri" pitchFamily="34" charset="0"/>
                        </a:rPr>
                        <a:t> </a:t>
                      </a:r>
                      <a:r>
                        <a:rPr lang="en-US" dirty="0" err="1">
                          <a:latin typeface="Calibri" pitchFamily="34" charset="0"/>
                        </a:rPr>
                        <a:t>Akreditasi</a:t>
                      </a:r>
                      <a:r>
                        <a:rPr lang="en-US" dirty="0">
                          <a:latin typeface="Calibri" pitchFamily="34" charset="0"/>
                        </a:rPr>
                        <a:t>, </a:t>
                      </a:r>
                      <a:r>
                        <a:rPr lang="en-US" dirty="0" err="1">
                          <a:latin typeface="Calibri" pitchFamily="34" charset="0"/>
                        </a:rPr>
                        <a:t>Rekomendasi</a:t>
                      </a:r>
                      <a:endParaRPr lang="en-US" dirty="0">
                        <a:latin typeface="Calibri" pitchFamily="34" charset="0"/>
                      </a:endParaRPr>
                    </a:p>
                  </p:txBody>
                </p:sp>
                <p:sp>
                  <p:nvSpPr>
                    <p:cNvPr id="9253" name="TextBox 75"/>
                    <p:cNvSpPr txBox="1">
                      <a:spLocks noChangeArrowheads="1"/>
                    </p:cNvSpPr>
                    <p:nvPr/>
                  </p:nvSpPr>
                  <p:spPr bwMode="auto">
                    <a:xfrm>
                      <a:off x="4021557" y="3697661"/>
                      <a:ext cx="1778000" cy="369887"/>
                    </a:xfrm>
                    <a:prstGeom prst="rect">
                      <a:avLst/>
                    </a:prstGeom>
                    <a:noFill/>
                    <a:ln w="9525">
                      <a:noFill/>
                      <a:miter lim="800000"/>
                      <a:headEnd/>
                      <a:tailEnd/>
                    </a:ln>
                  </p:spPr>
                  <p:txBody>
                    <a:bodyPr wrap="none">
                      <a:spAutoFit/>
                    </a:bodyPr>
                    <a:lstStyle/>
                    <a:p>
                      <a:r>
                        <a:rPr lang="en-US" b="1" i="1" dirty="0">
                          <a:latin typeface="Calibri" pitchFamily="34" charset="0"/>
                        </a:rPr>
                        <a:t>SPMI, R&amp;D/PPM</a:t>
                      </a:r>
                    </a:p>
                  </p:txBody>
                </p:sp>
                <p:sp>
                  <p:nvSpPr>
                    <p:cNvPr id="11" name="Left-Right-Up Arrow 10"/>
                    <p:cNvSpPr/>
                    <p:nvPr/>
                  </p:nvSpPr>
                  <p:spPr>
                    <a:xfrm>
                      <a:off x="3247231" y="3822421"/>
                      <a:ext cx="6991350" cy="558800"/>
                    </a:xfrm>
                    <a:prstGeom prst="leftRigh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 name="Elbow Connector 76"/>
                    <p:cNvCxnSpPr/>
                    <p:nvPr/>
                  </p:nvCxnSpPr>
                  <p:spPr>
                    <a:xfrm rot="5400000">
                      <a:off x="5813425" y="4334601"/>
                      <a:ext cx="1063625" cy="119062"/>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a:off x="7786595" y="1423568"/>
                      <a:ext cx="2922588" cy="1547812"/>
                    </a:xfrm>
                    <a:prstGeom prst="bentConnector2">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63" idx="0"/>
                    </p:cNvCxnSpPr>
                    <p:nvPr/>
                  </p:nvCxnSpPr>
                  <p:spPr>
                    <a:xfrm rot="5400000" flipH="1" flipV="1">
                      <a:off x="3558521" y="873125"/>
                      <a:ext cx="1506537" cy="2881313"/>
                    </a:xfrm>
                    <a:prstGeom prst="bentConnector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Down Arrow 88"/>
                    <p:cNvSpPr/>
                    <p:nvPr/>
                  </p:nvSpPr>
                  <p:spPr>
                    <a:xfrm>
                      <a:off x="6611938" y="2049463"/>
                      <a:ext cx="261937" cy="592137"/>
                    </a:xfrm>
                    <a:prstGeom prst="downArrow">
                      <a:avLst/>
                    </a:prstGeom>
                    <a:solidFill>
                      <a:schemeClr val="accent2">
                        <a:lumMod val="60000"/>
                        <a:lumOff val="4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Elbow Connector 113"/>
                    <p:cNvCxnSpPr/>
                    <p:nvPr/>
                  </p:nvCxnSpPr>
                  <p:spPr>
                    <a:xfrm>
                      <a:off x="7613054" y="1737747"/>
                      <a:ext cx="2191744" cy="1439638"/>
                    </a:xfrm>
                    <a:prstGeom prst="bentConnector3">
                      <a:avLst>
                        <a:gd name="adj1" fmla="val 50000"/>
                      </a:avLst>
                    </a:prstGeom>
                    <a:ln w="38100">
                      <a:solidFill>
                        <a:srgbClr val="99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64" name="TextBox 118"/>
                    <p:cNvSpPr txBox="1">
                      <a:spLocks noChangeArrowheads="1"/>
                    </p:cNvSpPr>
                    <p:nvPr/>
                  </p:nvSpPr>
                  <p:spPr bwMode="auto">
                    <a:xfrm>
                      <a:off x="8719740" y="2492893"/>
                      <a:ext cx="1138238" cy="646113"/>
                    </a:xfrm>
                    <a:prstGeom prst="rect">
                      <a:avLst/>
                    </a:prstGeom>
                    <a:noFill/>
                    <a:ln w="9525">
                      <a:noFill/>
                      <a:miter lim="800000"/>
                      <a:headEnd/>
                      <a:tailEnd/>
                    </a:ln>
                  </p:spPr>
                  <p:txBody>
                    <a:bodyPr>
                      <a:spAutoFit/>
                    </a:bodyPr>
                    <a:lstStyle/>
                    <a:p>
                      <a:pPr algn="ctr"/>
                      <a:r>
                        <a:rPr lang="en-US" dirty="0" err="1">
                          <a:latin typeface="Calibri" pitchFamily="34" charset="0"/>
                        </a:rPr>
                        <a:t>Regulasi</a:t>
                      </a:r>
                      <a:endParaRPr lang="en-US" dirty="0">
                        <a:latin typeface="Calibri" pitchFamily="34" charset="0"/>
                      </a:endParaRPr>
                    </a:p>
                    <a:p>
                      <a:pPr algn="ctr"/>
                      <a:r>
                        <a:rPr lang="en-US" dirty="0" err="1">
                          <a:latin typeface="Calibri" pitchFamily="34" charset="0"/>
                        </a:rPr>
                        <a:t>Fasilitasi</a:t>
                      </a:r>
                      <a:endParaRPr lang="en-US" dirty="0">
                        <a:latin typeface="Calibri" pitchFamily="34" charset="0"/>
                      </a:endParaRPr>
                    </a:p>
                  </p:txBody>
                </p:sp>
                <p:cxnSp>
                  <p:nvCxnSpPr>
                    <p:cNvPr id="123" name="Elbow Connector 122"/>
                    <p:cNvCxnSpPr/>
                    <p:nvPr/>
                  </p:nvCxnSpPr>
                  <p:spPr>
                    <a:xfrm rot="10800000" flipV="1">
                      <a:off x="3717599" y="1855133"/>
                      <a:ext cx="2038350" cy="1296988"/>
                    </a:xfrm>
                    <a:prstGeom prst="bentConnector3">
                      <a:avLst>
                        <a:gd name="adj1" fmla="val 50000"/>
                      </a:avLst>
                    </a:prstGeom>
                    <a:ln w="38100">
                      <a:solidFill>
                        <a:srgbClr val="99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66" name="TextBox 126"/>
                    <p:cNvSpPr txBox="1">
                      <a:spLocks noChangeArrowheads="1"/>
                    </p:cNvSpPr>
                    <p:nvPr/>
                  </p:nvSpPr>
                  <p:spPr bwMode="auto">
                    <a:xfrm>
                      <a:off x="3427413" y="2425700"/>
                      <a:ext cx="1138237" cy="646113"/>
                    </a:xfrm>
                    <a:prstGeom prst="rect">
                      <a:avLst/>
                    </a:prstGeom>
                    <a:noFill/>
                    <a:ln w="9525">
                      <a:noFill/>
                      <a:miter lim="800000"/>
                      <a:headEnd/>
                      <a:tailEnd/>
                    </a:ln>
                  </p:spPr>
                  <p:txBody>
                    <a:bodyPr>
                      <a:spAutoFit/>
                    </a:bodyPr>
                    <a:lstStyle/>
                    <a:p>
                      <a:pPr algn="ctr"/>
                      <a:r>
                        <a:rPr lang="en-US">
                          <a:latin typeface="Calibri" pitchFamily="34" charset="0"/>
                        </a:rPr>
                        <a:t>Regulasi</a:t>
                      </a:r>
                    </a:p>
                    <a:p>
                      <a:pPr algn="ctr"/>
                      <a:r>
                        <a:rPr lang="en-US">
                          <a:latin typeface="Calibri" pitchFamily="34" charset="0"/>
                        </a:rPr>
                        <a:t>Fasilitasi</a:t>
                      </a:r>
                    </a:p>
                  </p:txBody>
                </p:sp>
              </p:grpSp>
            </p:grpSp>
          </p:grpSp>
        </p:grpSp>
      </p:grpSp>
      <p:sp>
        <p:nvSpPr>
          <p:cNvPr id="3" name="Date Placeholder 2"/>
          <p:cNvSpPr>
            <a:spLocks noGrp="1"/>
          </p:cNvSpPr>
          <p:nvPr>
            <p:ph type="dt" sz="half" idx="10"/>
          </p:nvPr>
        </p:nvSpPr>
        <p:spPr/>
        <p:txBody>
          <a:bodyPr/>
          <a:lstStyle/>
          <a:p>
            <a:fld id="{8C0BC883-8F11-4CC7-901F-55E9284B5592}" type="datetime6">
              <a:rPr lang="id-ID" smtClean="0"/>
              <a:pPr/>
              <a:t>September 21</a:t>
            </a:fld>
            <a:endParaRPr lang="en-US" dirty="0"/>
          </a:p>
        </p:txBody>
      </p:sp>
      <p:sp>
        <p:nvSpPr>
          <p:cNvPr id="4" name="Footer Placeholder 3"/>
          <p:cNvSpPr>
            <a:spLocks noGrp="1"/>
          </p:cNvSpPr>
          <p:nvPr>
            <p:ph type="ftr" sz="quarter" idx="11"/>
          </p:nvPr>
        </p:nvSpPr>
        <p:spPr/>
        <p:txBody>
          <a:bodyPr/>
          <a:lstStyle/>
          <a:p>
            <a:r>
              <a:rPr lang="en-US"/>
              <a:t>BSNP</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327571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352" y="0"/>
            <a:ext cx="10522527" cy="820271"/>
          </a:xfrm>
        </p:spPr>
        <p:txBody>
          <a:bodyPr/>
          <a:lstStyle/>
          <a:p>
            <a:r>
              <a:rPr lang="en-US" dirty="0"/>
              <a:t>KERANGKA PRESENTASI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9294074"/>
              </p:ext>
            </p:extLst>
          </p:nvPr>
        </p:nvGraphicFramePr>
        <p:xfrm>
          <a:off x="374276" y="1098689"/>
          <a:ext cx="11443447" cy="5046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19B47F5C-C1E3-4342-9F28-A9FCC7A852CD}" type="datetime6">
              <a:rPr lang="id-ID" smtClean="0"/>
              <a:pPr/>
              <a:t>September 21</a:t>
            </a:fld>
            <a:endParaRPr lang="en-US" dirty="0"/>
          </a:p>
        </p:txBody>
      </p:sp>
      <p:sp>
        <p:nvSpPr>
          <p:cNvPr id="6" name="Footer Placeholder 5"/>
          <p:cNvSpPr>
            <a:spLocks noGrp="1"/>
          </p:cNvSpPr>
          <p:nvPr>
            <p:ph type="ftr" sz="quarter" idx="11"/>
          </p:nvPr>
        </p:nvSpPr>
        <p:spPr/>
        <p:txBody>
          <a:bodyPr/>
          <a:lstStyle/>
          <a:p>
            <a:r>
              <a:rPr lang="en-US"/>
              <a:t>BSNP</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68402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419" y="0"/>
            <a:ext cx="10364451" cy="1596177"/>
          </a:xfrm>
        </p:spPr>
        <p:txBody>
          <a:bodyPr>
            <a:noAutofit/>
          </a:bodyPr>
          <a:lstStyle/>
          <a:p>
            <a:pPr algn="ctr"/>
            <a:r>
              <a:rPr lang="pt-BR" sz="3200" dirty="0"/>
              <a:t>Standar dalam UU no.20 Tahun 2003</a:t>
            </a:r>
            <a:br>
              <a:rPr lang="pt-BR" sz="3200" dirty="0"/>
            </a:br>
            <a:r>
              <a:rPr lang="pt-BR" sz="4400" dirty="0"/>
              <a:t>Sistem Pendidikan Nasional</a:t>
            </a:r>
            <a:endParaRPr lang="en-US" sz="3200" dirty="0"/>
          </a:p>
        </p:txBody>
      </p:sp>
      <p:graphicFrame>
        <p:nvGraphicFramePr>
          <p:cNvPr id="4" name="Diagram 3"/>
          <p:cNvGraphicFramePr/>
          <p:nvPr>
            <p:extLst>
              <p:ext uri="{D42A27DB-BD31-4B8C-83A1-F6EECF244321}">
                <p14:modId xmlns:p14="http://schemas.microsoft.com/office/powerpoint/2010/main" val="1966611559"/>
              </p:ext>
            </p:extLst>
          </p:nvPr>
        </p:nvGraphicFramePr>
        <p:xfrm>
          <a:off x="1527176" y="1294545"/>
          <a:ext cx="9240141" cy="5473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p:cNvSpPr>
            <a:spLocks noGrp="1"/>
          </p:cNvSpPr>
          <p:nvPr>
            <p:ph type="dt" sz="half" idx="10"/>
          </p:nvPr>
        </p:nvSpPr>
        <p:spPr>
          <a:xfrm>
            <a:off x="8847137" y="6248400"/>
            <a:ext cx="2743200" cy="365125"/>
          </a:xfrm>
        </p:spPr>
        <p:txBody>
          <a:bodyPr/>
          <a:lstStyle/>
          <a:p>
            <a:fld id="{12E7F665-675C-486F-AF0E-5622ABA4247B}"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kumimoji="0" lang="en-US"/>
              <a:t>BSNP</a:t>
            </a:r>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20</a:t>
            </a:fld>
            <a:endParaRPr kumimoji="0" lang="en-US"/>
          </a:p>
        </p:txBody>
      </p:sp>
    </p:spTree>
    <p:custDataLst>
      <p:tags r:id="rId1"/>
    </p:custDataLst>
    <p:extLst>
      <p:ext uri="{BB962C8B-B14F-4D97-AF65-F5344CB8AC3E}">
        <p14:creationId xmlns:p14="http://schemas.microsoft.com/office/powerpoint/2010/main" val="387750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72177"/>
            <a:ext cx="10364451" cy="1596177"/>
          </a:xfrm>
        </p:spPr>
        <p:txBody>
          <a:bodyPr>
            <a:normAutofit/>
          </a:bodyPr>
          <a:lstStyle/>
          <a:p>
            <a:r>
              <a:rPr lang="en-US" sz="4800" dirty="0" err="1"/>
              <a:t>Arti</a:t>
            </a:r>
            <a:r>
              <a:rPr lang="en-US" sz="4800" dirty="0"/>
              <a:t> </a:t>
            </a:r>
            <a:r>
              <a:rPr lang="en-US" sz="4800" dirty="0" err="1"/>
              <a:t>kriteria</a:t>
            </a:r>
            <a:r>
              <a:rPr lang="en-US" sz="4800" dirty="0"/>
              <a:t> minimal?</a:t>
            </a:r>
          </a:p>
        </p:txBody>
      </p:sp>
      <p:sp>
        <p:nvSpPr>
          <p:cNvPr id="8" name="Content Placeholder 7"/>
          <p:cNvSpPr>
            <a:spLocks noGrp="1"/>
          </p:cNvSpPr>
          <p:nvPr>
            <p:ph sz="half" idx="4294967295"/>
          </p:nvPr>
        </p:nvSpPr>
        <p:spPr>
          <a:xfrm>
            <a:off x="409615" y="1715526"/>
            <a:ext cx="5686385" cy="3811216"/>
          </a:xfrm>
          <a:prstGeom prst="rect">
            <a:avLst/>
          </a:prstGeom>
        </p:spPr>
        <p:txBody>
          <a:bodyPr>
            <a:noAutofit/>
          </a:bodyPr>
          <a:lstStyle/>
          <a:p>
            <a:pPr marL="82296" indent="0">
              <a:buNone/>
            </a:pPr>
            <a:r>
              <a:rPr lang="en-US" sz="3200" b="0" dirty="0" err="1">
                <a:solidFill>
                  <a:srgbClr val="000000"/>
                </a:solidFill>
                <a:latin typeface="Calibri" panose="020F0502020204030204" pitchFamily="34" charset="0"/>
              </a:rPr>
              <a:t>Adalah</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suatu</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kondisi</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dimana</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dalam</a:t>
            </a:r>
            <a:r>
              <a:rPr lang="en-US" sz="3200" b="0" dirty="0">
                <a:solidFill>
                  <a:srgbClr val="000000"/>
                </a:solidFill>
                <a:latin typeface="Calibri" panose="020F0502020204030204" pitchFamily="34" charset="0"/>
              </a:rPr>
              <a:t> </a:t>
            </a:r>
            <a:r>
              <a:rPr lang="en-US" sz="3600" b="1" dirty="0">
                <a:solidFill>
                  <a:srgbClr val="000000"/>
                </a:solidFill>
                <a:latin typeface="Calibri" panose="020F0502020204030204" pitchFamily="34" charset="0"/>
              </a:rPr>
              <a:t>5-6 </a:t>
            </a:r>
            <a:r>
              <a:rPr lang="en-US" sz="3600" b="1" dirty="0" err="1">
                <a:solidFill>
                  <a:srgbClr val="000000"/>
                </a:solidFill>
                <a:latin typeface="Calibri" panose="020F0502020204030204" pitchFamily="34" charset="0"/>
              </a:rPr>
              <a:t>tahun</a:t>
            </a:r>
            <a:r>
              <a:rPr lang="en-US" sz="3600" b="1" dirty="0">
                <a:solidFill>
                  <a:srgbClr val="000000"/>
                </a:solidFill>
                <a:latin typeface="Calibri" panose="020F0502020204030204" pitchFamily="34" charset="0"/>
              </a:rPr>
              <a:t> </a:t>
            </a:r>
            <a:r>
              <a:rPr lang="en-US" sz="3600" b="1" dirty="0" err="1">
                <a:solidFill>
                  <a:srgbClr val="000000"/>
                </a:solidFill>
                <a:latin typeface="Calibri" panose="020F0502020204030204" pitchFamily="34" charset="0"/>
              </a:rPr>
              <a:t>ke</a:t>
            </a:r>
            <a:r>
              <a:rPr lang="en-US" sz="3600" b="1" dirty="0">
                <a:solidFill>
                  <a:srgbClr val="000000"/>
                </a:solidFill>
                <a:latin typeface="Calibri" panose="020F0502020204030204" pitchFamily="34" charset="0"/>
              </a:rPr>
              <a:t> </a:t>
            </a:r>
            <a:r>
              <a:rPr lang="en-US" sz="3600" b="1" dirty="0" err="1">
                <a:solidFill>
                  <a:srgbClr val="000000"/>
                </a:solidFill>
                <a:latin typeface="Calibri" panose="020F0502020204030204" pitchFamily="34" charset="0"/>
              </a:rPr>
              <a:t>depan</a:t>
            </a:r>
            <a:r>
              <a:rPr lang="en-US" sz="3600" b="1"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sebagian</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besar</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satuan</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pendidikan</a:t>
            </a:r>
            <a:r>
              <a:rPr lang="en-US" sz="3200" b="0" dirty="0">
                <a:solidFill>
                  <a:srgbClr val="000000"/>
                </a:solidFill>
                <a:latin typeface="Calibri" panose="020F0502020204030204" pitchFamily="34" charset="0"/>
              </a:rPr>
              <a:t> </a:t>
            </a:r>
            <a:r>
              <a:rPr lang="en-US" sz="3600" b="1" dirty="0" err="1">
                <a:solidFill>
                  <a:srgbClr val="000000"/>
                </a:solidFill>
                <a:latin typeface="Calibri" panose="020F0502020204030204" pitchFamily="34" charset="0"/>
              </a:rPr>
              <a:t>dapat</a:t>
            </a:r>
            <a:r>
              <a:rPr lang="en-US" sz="3600" b="1" dirty="0">
                <a:solidFill>
                  <a:srgbClr val="000000"/>
                </a:solidFill>
                <a:latin typeface="Calibri" panose="020F0502020204030204" pitchFamily="34" charset="0"/>
              </a:rPr>
              <a:t> </a:t>
            </a:r>
            <a:r>
              <a:rPr lang="en-US" sz="3600" b="1" dirty="0" err="1">
                <a:solidFill>
                  <a:srgbClr val="000000"/>
                </a:solidFill>
                <a:latin typeface="Calibri" panose="020F0502020204030204" pitchFamily="34" charset="0"/>
              </a:rPr>
              <a:t>memenuhi</a:t>
            </a:r>
            <a:r>
              <a:rPr lang="en-US" sz="3600" b="1"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sebagian</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besar</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dari</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kriteria</a:t>
            </a:r>
            <a:r>
              <a:rPr lang="en-US" sz="3200" b="0" dirty="0">
                <a:solidFill>
                  <a:srgbClr val="000000"/>
                </a:solidFill>
                <a:latin typeface="Calibri" panose="020F0502020204030204" pitchFamily="34" charset="0"/>
              </a:rPr>
              <a:t> </a:t>
            </a:r>
            <a:r>
              <a:rPr lang="en-US" sz="3200" b="0" dirty="0" err="1">
                <a:solidFill>
                  <a:srgbClr val="000000"/>
                </a:solidFill>
                <a:latin typeface="Calibri" panose="020F0502020204030204" pitchFamily="34" charset="0"/>
              </a:rPr>
              <a:t>tersebut</a:t>
            </a:r>
            <a:r>
              <a:rPr lang="en-US" sz="3200" b="0" dirty="0">
                <a:solidFill>
                  <a:srgbClr val="000000"/>
                </a:solidFill>
                <a:latin typeface="Calibri" panose="020F0502020204030204" pitchFamily="34" charset="0"/>
              </a:rPr>
              <a:t>.</a:t>
            </a:r>
          </a:p>
        </p:txBody>
      </p:sp>
      <p:sp>
        <p:nvSpPr>
          <p:cNvPr id="4" name="Date Placeholder 3"/>
          <p:cNvSpPr>
            <a:spLocks noGrp="1"/>
          </p:cNvSpPr>
          <p:nvPr>
            <p:ph type="dt" sz="half" idx="10"/>
          </p:nvPr>
        </p:nvSpPr>
        <p:spPr/>
        <p:txBody>
          <a:bodyPr/>
          <a:lstStyle/>
          <a:p>
            <a:fld id="{FE8A3F85-E75A-4589-B32A-CF855F92CC9E}" type="datetime6">
              <a:rPr lang="id-ID" smtClean="0"/>
              <a:pPr/>
              <a:t>September 21</a:t>
            </a:fld>
            <a:endParaRPr lang="en-US"/>
          </a:p>
        </p:txBody>
      </p:sp>
      <p:sp>
        <p:nvSpPr>
          <p:cNvPr id="5" name="Footer Placeholder 4"/>
          <p:cNvSpPr>
            <a:spLocks noGrp="1"/>
          </p:cNvSpPr>
          <p:nvPr>
            <p:ph type="ftr" sz="quarter" idx="11"/>
          </p:nvPr>
        </p:nvSpPr>
        <p:spPr/>
        <p:txBody>
          <a:bodyPr/>
          <a:lstStyle/>
          <a:p>
            <a:r>
              <a:rPr kumimoji="0" lang="en-US"/>
              <a:t>BSNP</a:t>
            </a:r>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21</a:t>
            </a:fld>
            <a:endParaRPr kumimoji="0" lang="en-US"/>
          </a:p>
        </p:txBody>
      </p:sp>
      <p:grpSp>
        <p:nvGrpSpPr>
          <p:cNvPr id="11" name="Group 10"/>
          <p:cNvGrpSpPr/>
          <p:nvPr/>
        </p:nvGrpSpPr>
        <p:grpSpPr>
          <a:xfrm>
            <a:off x="6163544" y="375549"/>
            <a:ext cx="5545194" cy="6106901"/>
            <a:chOff x="6163544" y="375549"/>
            <a:chExt cx="5545194" cy="6106901"/>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633" t="-1" r="44643" b="-2025"/>
            <a:stretch/>
          </p:blipFill>
          <p:spPr>
            <a:xfrm>
              <a:off x="7651685" y="375549"/>
              <a:ext cx="4057053" cy="6106901"/>
            </a:xfrm>
            <a:prstGeom prst="rect">
              <a:avLst/>
            </a:prstGeom>
          </p:spPr>
        </p:pic>
        <p:sp>
          <p:nvSpPr>
            <p:cNvPr id="9" name="Right Arrow 8"/>
            <p:cNvSpPr/>
            <p:nvPr/>
          </p:nvSpPr>
          <p:spPr>
            <a:xfrm>
              <a:off x="6163544" y="2485749"/>
              <a:ext cx="2639064" cy="1135385"/>
            </a:xfrm>
            <a:prstGeom prst="rightArrow">
              <a:avLst/>
            </a:prstGeom>
            <a:solidFill>
              <a:srgbClr val="FFFF6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rPr>
                <a:t>kriteria</a:t>
              </a:r>
              <a:r>
                <a:rPr lang="en-US" sz="2200" b="1" dirty="0">
                  <a:solidFill>
                    <a:schemeClr val="tx1"/>
                  </a:solidFill>
                </a:rPr>
                <a:t> minimal</a:t>
              </a:r>
              <a:endParaRPr lang="id-ID" sz="2200" b="1" dirty="0">
                <a:solidFill>
                  <a:schemeClr val="tx1"/>
                </a:solidFill>
              </a:endParaRPr>
            </a:p>
          </p:txBody>
        </p:sp>
      </p:grpSp>
    </p:spTree>
    <p:extLst>
      <p:ext uri="{BB962C8B-B14F-4D97-AF65-F5344CB8AC3E}">
        <p14:creationId xmlns:p14="http://schemas.microsoft.com/office/powerpoint/2010/main" val="61955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6088"/>
            <a:ext cx="10364451" cy="1596177"/>
          </a:xfrm>
        </p:spPr>
        <p:txBody>
          <a:bodyPr>
            <a:normAutofit/>
          </a:bodyPr>
          <a:lstStyle/>
          <a:p>
            <a:r>
              <a:rPr lang="en-US" dirty="0"/>
              <a:t>SNP </a:t>
            </a:r>
            <a:r>
              <a:rPr lang="en-US" dirty="0" err="1"/>
              <a:t>Sebagai</a:t>
            </a:r>
            <a:r>
              <a:rPr lang="en-US" dirty="0"/>
              <a:t> </a:t>
            </a:r>
            <a:r>
              <a:rPr lang="en-US" dirty="0" err="1"/>
              <a:t>Kriteria</a:t>
            </a:r>
            <a:r>
              <a:rPr lang="en-US" dirty="0"/>
              <a:t> Minimal</a:t>
            </a:r>
          </a:p>
        </p:txBody>
      </p:sp>
      <p:sp>
        <p:nvSpPr>
          <p:cNvPr id="3" name="Content Placeholder 2"/>
          <p:cNvSpPr>
            <a:spLocks noGrp="1"/>
          </p:cNvSpPr>
          <p:nvPr>
            <p:ph sz="half" idx="4294967295"/>
          </p:nvPr>
        </p:nvSpPr>
        <p:spPr>
          <a:xfrm>
            <a:off x="238908" y="1480353"/>
            <a:ext cx="4679945" cy="2496671"/>
          </a:xfrm>
          <a:prstGeom prst="rect">
            <a:avLst/>
          </a:prstGeom>
        </p:spPr>
        <p:txBody>
          <a:bodyPr>
            <a:noAutofit/>
          </a:bodyPr>
          <a:lstStyle/>
          <a:p>
            <a:pPr marL="82296" indent="0">
              <a:buNone/>
            </a:pPr>
            <a:r>
              <a:rPr lang="en-GB" sz="2400" cap="none" dirty="0" err="1">
                <a:latin typeface="Arial Narrow" charset="0"/>
              </a:rPr>
              <a:t>Standar</a:t>
            </a:r>
            <a:r>
              <a:rPr lang="en-GB" sz="2400" cap="none" dirty="0">
                <a:latin typeface="Arial Narrow" charset="0"/>
              </a:rPr>
              <a:t> </a:t>
            </a:r>
            <a:r>
              <a:rPr lang="en-GB" sz="2400" cap="none" dirty="0" err="1">
                <a:latin typeface="Arial Narrow" charset="0"/>
              </a:rPr>
              <a:t>nasional</a:t>
            </a:r>
            <a:r>
              <a:rPr lang="en-GB" sz="2400" cap="none" dirty="0">
                <a:latin typeface="Arial Narrow" charset="0"/>
              </a:rPr>
              <a:t> </a:t>
            </a:r>
            <a:r>
              <a:rPr lang="en-GB" sz="2400" cap="none" dirty="0" err="1">
                <a:latin typeface="Arial Narrow" charset="0"/>
              </a:rPr>
              <a:t>pendidikan</a:t>
            </a:r>
            <a:r>
              <a:rPr lang="en-GB" sz="2400" cap="none" dirty="0">
                <a:latin typeface="Arial Narrow" charset="0"/>
              </a:rPr>
              <a:t> </a:t>
            </a:r>
            <a:r>
              <a:rPr lang="en-GB" sz="2400" cap="none" dirty="0" err="1">
                <a:latin typeface="Arial Narrow" charset="0"/>
              </a:rPr>
              <a:t>disempurnakan</a:t>
            </a:r>
            <a:r>
              <a:rPr lang="en-GB" sz="2400" cap="none" dirty="0">
                <a:latin typeface="Arial Narrow" charset="0"/>
              </a:rPr>
              <a:t> </a:t>
            </a:r>
            <a:r>
              <a:rPr lang="en-GB" sz="2400" cap="none" dirty="0" err="1">
                <a:latin typeface="Arial Narrow" charset="0"/>
              </a:rPr>
              <a:t>secara</a:t>
            </a:r>
            <a:r>
              <a:rPr lang="en-GB" sz="2400" cap="none" dirty="0">
                <a:latin typeface="Arial Narrow" charset="0"/>
              </a:rPr>
              <a:t> </a:t>
            </a:r>
            <a:r>
              <a:rPr lang="en-GB" sz="2400" cap="none" dirty="0" err="1">
                <a:latin typeface="Arial Narrow" charset="0"/>
              </a:rPr>
              <a:t>terencana</a:t>
            </a:r>
            <a:r>
              <a:rPr lang="en-GB" sz="2400" cap="none" dirty="0">
                <a:latin typeface="Arial Narrow" charset="0"/>
              </a:rPr>
              <a:t>, </a:t>
            </a:r>
            <a:r>
              <a:rPr lang="en-GB" sz="2400" cap="none" dirty="0" err="1">
                <a:latin typeface="Arial Narrow" charset="0"/>
              </a:rPr>
              <a:t>terarah</a:t>
            </a:r>
            <a:r>
              <a:rPr lang="en-GB" sz="2400" cap="none" dirty="0">
                <a:latin typeface="Arial Narrow" charset="0"/>
              </a:rPr>
              <a:t>, </a:t>
            </a:r>
            <a:r>
              <a:rPr lang="en-GB" sz="2400" cap="none" dirty="0" err="1">
                <a:latin typeface="Arial Narrow" charset="0"/>
              </a:rPr>
              <a:t>dan</a:t>
            </a:r>
            <a:r>
              <a:rPr lang="en-GB" sz="2400" cap="none" dirty="0">
                <a:latin typeface="Arial Narrow" charset="0"/>
              </a:rPr>
              <a:t> </a:t>
            </a:r>
            <a:r>
              <a:rPr lang="en-GB" sz="2400" cap="none" dirty="0" err="1">
                <a:latin typeface="Arial Narrow" charset="0"/>
              </a:rPr>
              <a:t>berkelanjutan</a:t>
            </a:r>
            <a:r>
              <a:rPr lang="en-GB" sz="2400" cap="none" dirty="0">
                <a:latin typeface="Arial Narrow" charset="0"/>
              </a:rPr>
              <a:t> </a:t>
            </a:r>
            <a:r>
              <a:rPr lang="en-GB" sz="2400" cap="none" dirty="0" err="1">
                <a:latin typeface="Arial Narrow" charset="0"/>
              </a:rPr>
              <a:t>sesuai</a:t>
            </a:r>
            <a:r>
              <a:rPr lang="en-GB" sz="2400" cap="none" dirty="0">
                <a:latin typeface="Arial Narrow" charset="0"/>
              </a:rPr>
              <a:t> </a:t>
            </a:r>
            <a:r>
              <a:rPr lang="en-GB" sz="2400" cap="none" dirty="0" err="1">
                <a:latin typeface="Arial Narrow" charset="0"/>
              </a:rPr>
              <a:t>dengan</a:t>
            </a:r>
            <a:r>
              <a:rPr lang="en-GB" sz="2400" cap="none" dirty="0">
                <a:latin typeface="Arial Narrow" charset="0"/>
              </a:rPr>
              <a:t> </a:t>
            </a:r>
            <a:r>
              <a:rPr lang="en-GB" sz="2400" cap="none" dirty="0" err="1">
                <a:latin typeface="Arial Narrow" charset="0"/>
              </a:rPr>
              <a:t>tuntutan</a:t>
            </a:r>
            <a:r>
              <a:rPr lang="en-GB" sz="2400" cap="none" dirty="0">
                <a:latin typeface="Arial Narrow" charset="0"/>
              </a:rPr>
              <a:t> </a:t>
            </a:r>
            <a:r>
              <a:rPr lang="en-GB" sz="2400" cap="none" dirty="0" err="1">
                <a:latin typeface="Arial Narrow" charset="0"/>
              </a:rPr>
              <a:t>perubahan</a:t>
            </a:r>
            <a:r>
              <a:rPr lang="en-GB" sz="2400" cap="none" dirty="0">
                <a:latin typeface="Arial Narrow" charset="0"/>
              </a:rPr>
              <a:t> </a:t>
            </a:r>
            <a:r>
              <a:rPr lang="en-GB" sz="2400" cap="none" dirty="0" err="1">
                <a:latin typeface="Arial Narrow" charset="0"/>
              </a:rPr>
              <a:t>kehidupan</a:t>
            </a:r>
            <a:r>
              <a:rPr lang="en-GB" sz="2400" cap="none" dirty="0">
                <a:latin typeface="Arial Narrow" charset="0"/>
              </a:rPr>
              <a:t> </a:t>
            </a:r>
            <a:r>
              <a:rPr lang="en-GB" sz="2400" cap="none" dirty="0" err="1">
                <a:latin typeface="Arial Narrow" charset="0"/>
              </a:rPr>
              <a:t>lokal</a:t>
            </a:r>
            <a:r>
              <a:rPr lang="en-GB" sz="2400" cap="none" dirty="0">
                <a:latin typeface="Arial Narrow" charset="0"/>
              </a:rPr>
              <a:t>, </a:t>
            </a:r>
            <a:r>
              <a:rPr lang="en-GB" sz="2400" cap="none" dirty="0" err="1">
                <a:latin typeface="Arial Narrow" charset="0"/>
              </a:rPr>
              <a:t>nasional</a:t>
            </a:r>
            <a:r>
              <a:rPr lang="en-GB" sz="2400" cap="none" dirty="0">
                <a:latin typeface="Arial Narrow" charset="0"/>
              </a:rPr>
              <a:t>, </a:t>
            </a:r>
            <a:r>
              <a:rPr lang="en-GB" sz="2400" cap="none" dirty="0" err="1">
                <a:latin typeface="Arial Narrow" charset="0"/>
              </a:rPr>
              <a:t>dan</a:t>
            </a:r>
            <a:r>
              <a:rPr lang="en-GB" sz="2400" cap="none" dirty="0">
                <a:latin typeface="Arial Narrow" charset="0"/>
              </a:rPr>
              <a:t> global.</a:t>
            </a:r>
            <a:endParaRPr lang="en-US" sz="2400" cap="none" dirty="0"/>
          </a:p>
        </p:txBody>
      </p:sp>
      <p:sp>
        <p:nvSpPr>
          <p:cNvPr id="5" name="Date Placeholder 4"/>
          <p:cNvSpPr>
            <a:spLocks noGrp="1"/>
          </p:cNvSpPr>
          <p:nvPr>
            <p:ph type="dt" sz="half" idx="10"/>
          </p:nvPr>
        </p:nvSpPr>
        <p:spPr/>
        <p:txBody>
          <a:bodyPr/>
          <a:lstStyle/>
          <a:p>
            <a:fld id="{0D762202-763E-4651-B943-27BE8D216CEC}" type="datetime6">
              <a:rPr lang="id-ID" smtClean="0"/>
              <a:pPr/>
              <a:t>September 21</a:t>
            </a:fld>
            <a:endParaRPr lang="en-US"/>
          </a:p>
        </p:txBody>
      </p:sp>
      <p:sp>
        <p:nvSpPr>
          <p:cNvPr id="6" name="Footer Placeholder 5"/>
          <p:cNvSpPr>
            <a:spLocks noGrp="1"/>
          </p:cNvSpPr>
          <p:nvPr>
            <p:ph type="ftr" sz="quarter" idx="11"/>
          </p:nvPr>
        </p:nvSpPr>
        <p:spPr/>
        <p:txBody>
          <a:bodyPr/>
          <a:lstStyle/>
          <a:p>
            <a:r>
              <a:rPr kumimoji="0" lang="en-US"/>
              <a:t>BSNP</a:t>
            </a:r>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22</a:t>
            </a:fld>
            <a:endParaRPr kumimoji="0" lang="en-US"/>
          </a:p>
        </p:txBody>
      </p:sp>
      <p:sp>
        <p:nvSpPr>
          <p:cNvPr id="15" name="Rounded Rectangle 14"/>
          <p:cNvSpPr/>
          <p:nvPr/>
        </p:nvSpPr>
        <p:spPr>
          <a:xfrm>
            <a:off x="760435" y="4489308"/>
            <a:ext cx="3472666" cy="9858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err="1"/>
              <a:t>Satuan</a:t>
            </a:r>
            <a:r>
              <a:rPr lang="en-US" sz="2000" b="1" dirty="0"/>
              <a:t> </a:t>
            </a:r>
            <a:r>
              <a:rPr lang="en-US" sz="2000" b="1" dirty="0" err="1"/>
              <a:t>Pendidikan</a:t>
            </a:r>
            <a:r>
              <a:rPr lang="en-US" sz="2000" b="1" dirty="0"/>
              <a:t> </a:t>
            </a:r>
            <a:r>
              <a:rPr lang="en-US" sz="2000" b="1" dirty="0" err="1"/>
              <a:t>Kategori</a:t>
            </a:r>
            <a:endParaRPr lang="en-US" sz="2000" b="1" dirty="0"/>
          </a:p>
          <a:p>
            <a:pPr algn="ctr"/>
            <a:r>
              <a:rPr lang="en-US" sz="2000" b="1" dirty="0"/>
              <a:t>STANDAR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457" y="1797710"/>
            <a:ext cx="5576069" cy="3982906"/>
          </a:xfrm>
          <a:prstGeom prst="rect">
            <a:avLst/>
          </a:prstGeom>
        </p:spPr>
      </p:pic>
      <p:sp>
        <p:nvSpPr>
          <p:cNvPr id="11" name="Pentagon 10"/>
          <p:cNvSpPr/>
          <p:nvPr/>
        </p:nvSpPr>
        <p:spPr>
          <a:xfrm>
            <a:off x="4333906" y="4676758"/>
            <a:ext cx="1169894" cy="61093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SNP</a:t>
            </a:r>
            <a:endParaRPr lang="id-ID" sz="2400" b="1" dirty="0"/>
          </a:p>
        </p:txBody>
      </p:sp>
      <p:sp>
        <p:nvSpPr>
          <p:cNvPr id="14" name="Rounded Rectangle 13"/>
          <p:cNvSpPr/>
          <p:nvPr/>
        </p:nvSpPr>
        <p:spPr>
          <a:xfrm>
            <a:off x="8754035" y="1797710"/>
            <a:ext cx="3351758" cy="10459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Satuan</a:t>
            </a:r>
            <a:r>
              <a:rPr lang="en-US" sz="2000" b="1" dirty="0"/>
              <a:t> </a:t>
            </a:r>
            <a:r>
              <a:rPr lang="en-US" sz="2000" b="1" dirty="0" err="1"/>
              <a:t>Pendidikan</a:t>
            </a:r>
            <a:r>
              <a:rPr lang="en-US" sz="2000" b="1" dirty="0"/>
              <a:t> </a:t>
            </a:r>
            <a:r>
              <a:rPr lang="en-US" sz="2000" b="1" dirty="0" err="1"/>
              <a:t>Kategori</a:t>
            </a:r>
            <a:endParaRPr lang="en-US" sz="2000" b="1" dirty="0"/>
          </a:p>
          <a:p>
            <a:pPr algn="ctr"/>
            <a:r>
              <a:rPr lang="en-US" sz="2000" b="1" dirty="0"/>
              <a:t>MANDIRI</a:t>
            </a:r>
          </a:p>
        </p:txBody>
      </p:sp>
    </p:spTree>
    <p:extLst>
      <p:ext uri="{BB962C8B-B14F-4D97-AF65-F5344CB8AC3E}">
        <p14:creationId xmlns:p14="http://schemas.microsoft.com/office/powerpoint/2010/main" val="177962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528" y="274320"/>
            <a:ext cx="9276160" cy="1143000"/>
          </a:xfrm>
        </p:spPr>
        <p:txBody>
          <a:bodyPr>
            <a:normAutofit fontScale="90000"/>
          </a:bodyPr>
          <a:lstStyle/>
          <a:p>
            <a:pPr algn="ctr"/>
            <a:r>
              <a:rPr lang="en-US" dirty="0" err="1"/>
              <a:t>Fungsi</a:t>
            </a:r>
            <a:r>
              <a:rPr lang="en-US" dirty="0"/>
              <a:t> </a:t>
            </a:r>
            <a:r>
              <a:rPr lang="en-US" dirty="0" err="1"/>
              <a:t>dan</a:t>
            </a:r>
            <a:r>
              <a:rPr lang="en-US" dirty="0"/>
              <a:t> </a:t>
            </a:r>
            <a:r>
              <a:rPr lang="en-US" dirty="0" err="1"/>
              <a:t>Tujuan</a:t>
            </a:r>
            <a:br>
              <a:rPr lang="en-US" dirty="0"/>
            </a:br>
            <a:r>
              <a:rPr lang="en-US" b="1" dirty="0" err="1"/>
              <a:t>Standar</a:t>
            </a:r>
            <a:r>
              <a:rPr lang="en-US" b="1" dirty="0"/>
              <a:t> </a:t>
            </a:r>
            <a:r>
              <a:rPr lang="en-US" b="1" dirty="0" err="1"/>
              <a:t>Nasional</a:t>
            </a:r>
            <a:r>
              <a:rPr lang="en-US" b="1" dirty="0"/>
              <a:t> </a:t>
            </a:r>
            <a:r>
              <a:rPr lang="en-US" b="1" dirty="0" err="1"/>
              <a:t>Pendidikan</a:t>
            </a:r>
            <a:endParaRPr lang="en-US" b="1" dirty="0"/>
          </a:p>
        </p:txBody>
      </p:sp>
      <p:graphicFrame>
        <p:nvGraphicFramePr>
          <p:cNvPr id="11" name="Content Placeholder 10"/>
          <p:cNvGraphicFramePr>
            <a:graphicFrameLocks noGrp="1"/>
          </p:cNvGraphicFramePr>
          <p:nvPr>
            <p:ph sz="half" idx="4294967295"/>
            <p:extLst>
              <p:ext uri="{D42A27DB-BD31-4B8C-83A1-F6EECF244321}">
                <p14:modId xmlns:p14="http://schemas.microsoft.com/office/powerpoint/2010/main" val="4274456714"/>
              </p:ext>
            </p:extLst>
          </p:nvPr>
        </p:nvGraphicFramePr>
        <p:xfrm>
          <a:off x="480239" y="1307029"/>
          <a:ext cx="4698336" cy="495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11"/>
          <p:cNvGraphicFramePr>
            <a:graphicFrameLocks noGrp="1"/>
          </p:cNvGraphicFramePr>
          <p:nvPr>
            <p:ph sz="half" idx="4294967295"/>
            <p:extLst>
              <p:ext uri="{D42A27DB-BD31-4B8C-83A1-F6EECF244321}">
                <p14:modId xmlns:p14="http://schemas.microsoft.com/office/powerpoint/2010/main" val="894570191"/>
              </p:ext>
            </p:extLst>
          </p:nvPr>
        </p:nvGraphicFramePr>
        <p:xfrm>
          <a:off x="6831106" y="1417320"/>
          <a:ext cx="4572000" cy="49896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Date Placeholder 4"/>
          <p:cNvSpPr>
            <a:spLocks noGrp="1"/>
          </p:cNvSpPr>
          <p:nvPr>
            <p:ph type="dt" sz="half" idx="10"/>
          </p:nvPr>
        </p:nvSpPr>
        <p:spPr/>
        <p:txBody>
          <a:bodyPr/>
          <a:lstStyle/>
          <a:p>
            <a:fld id="{0C1CBDDD-50C4-4199-8DD4-701A5FF62CA8}" type="datetime6">
              <a:rPr lang="id-ID" smtClean="0"/>
              <a:pPr/>
              <a:t>September 21</a:t>
            </a:fld>
            <a:endParaRPr lang="en-US"/>
          </a:p>
        </p:txBody>
      </p:sp>
      <p:sp>
        <p:nvSpPr>
          <p:cNvPr id="6" name="Footer Placeholder 5"/>
          <p:cNvSpPr>
            <a:spLocks noGrp="1"/>
          </p:cNvSpPr>
          <p:nvPr>
            <p:ph type="ftr" sz="quarter" idx="11"/>
          </p:nvPr>
        </p:nvSpPr>
        <p:spPr>
          <a:xfrm>
            <a:off x="4038600" y="6185781"/>
            <a:ext cx="4114800" cy="365125"/>
          </a:xfrm>
        </p:spPr>
        <p:txBody>
          <a:bodyPr/>
          <a:lstStyle/>
          <a:p>
            <a:r>
              <a:rPr kumimoji="0" lang="en-US"/>
              <a:t>BSNP</a:t>
            </a:r>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23</a:t>
            </a:fld>
            <a:endParaRPr kumimoji="0" lang="en-US"/>
          </a:p>
        </p:txBody>
      </p:sp>
    </p:spTree>
    <p:extLst>
      <p:ext uri="{BB962C8B-B14F-4D97-AF65-F5344CB8AC3E}">
        <p14:creationId xmlns:p14="http://schemas.microsoft.com/office/powerpoint/2010/main" val="37684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Keterkaitan</a:t>
            </a:r>
            <a:r>
              <a:rPr lang="en-US" dirty="0"/>
              <a:t> </a:t>
            </a:r>
            <a:r>
              <a:rPr lang="en-US" dirty="0" err="1"/>
              <a:t>Antarstandar</a:t>
            </a:r>
            <a:r>
              <a:rPr lang="en-US" dirty="0"/>
              <a:t> </a:t>
            </a:r>
            <a:r>
              <a:rPr lang="en-US" dirty="0" err="1"/>
              <a:t>Pendidikan</a:t>
            </a:r>
            <a:endParaRPr lang="id-ID"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40505993"/>
              </p:ext>
            </p:extLst>
          </p:nvPr>
        </p:nvGraphicFramePr>
        <p:xfrm>
          <a:off x="844550" y="18288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191AE2DD-4C56-43C7-8AD4-A9C77E57A23B}" type="datetime6">
              <a:rPr lang="id-ID" smtClean="0"/>
              <a:pPr/>
              <a:t>September 21</a:t>
            </a:fld>
            <a:endParaRPr lang="en-US" dirty="0"/>
          </a:p>
        </p:txBody>
      </p:sp>
      <p:sp>
        <p:nvSpPr>
          <p:cNvPr id="6" name="Footer Placeholder 5"/>
          <p:cNvSpPr>
            <a:spLocks noGrp="1"/>
          </p:cNvSpPr>
          <p:nvPr>
            <p:ph type="ftr" sz="quarter" idx="11"/>
          </p:nvPr>
        </p:nvSpPr>
        <p:spPr/>
        <p:txBody>
          <a:bodyPr/>
          <a:lstStyle/>
          <a:p>
            <a:r>
              <a:rPr lang="en-US"/>
              <a:t>BSNP</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180952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noAutofit/>
          </a:bodyPr>
          <a:lstStyle/>
          <a:p>
            <a:r>
              <a:rPr lang="sv-SE" dirty="0"/>
              <a:t>Peraturan Pemerintah 19/2005</a:t>
            </a:r>
            <a:br>
              <a:rPr lang="sv-SE" dirty="0"/>
            </a:br>
            <a:r>
              <a:rPr lang="sv-SE" dirty="0"/>
              <a:t>dan PP 32 Tahun 2013</a:t>
            </a:r>
            <a:endParaRPr lang="en-US" dirty="0"/>
          </a:p>
        </p:txBody>
      </p:sp>
      <p:graphicFrame>
        <p:nvGraphicFramePr>
          <p:cNvPr id="21" name="Diagram 20"/>
          <p:cNvGraphicFramePr/>
          <p:nvPr>
            <p:extLst>
              <p:ext uri="{D42A27DB-BD31-4B8C-83A1-F6EECF244321}">
                <p14:modId xmlns:p14="http://schemas.microsoft.com/office/powerpoint/2010/main" val="1149221581"/>
              </p:ext>
            </p:extLst>
          </p:nvPr>
        </p:nvGraphicFramePr>
        <p:xfrm>
          <a:off x="1722785" y="1425389"/>
          <a:ext cx="8967627" cy="474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DA2997AB-D276-4871-BA41-7E18F35010A7}" type="datetime6">
              <a:rPr lang="id-ID" smtClean="0"/>
              <a:pPr/>
              <a:t>September 21</a:t>
            </a:fld>
            <a:endParaRPr lang="en-US"/>
          </a:p>
        </p:txBody>
      </p:sp>
      <p:sp>
        <p:nvSpPr>
          <p:cNvPr id="4" name="Footer Placeholder 3"/>
          <p:cNvSpPr>
            <a:spLocks noGrp="1"/>
          </p:cNvSpPr>
          <p:nvPr>
            <p:ph type="ftr" sz="quarter" idx="11"/>
          </p:nvPr>
        </p:nvSpPr>
        <p:spPr/>
        <p:txBody>
          <a:bodyPr/>
          <a:lstStyle/>
          <a:p>
            <a:r>
              <a:rPr kumimoji="0" lang="en-US"/>
              <a:t>BSNP</a:t>
            </a:r>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25</a:t>
            </a:fld>
            <a:endParaRPr kumimoji="0" lang="en-US"/>
          </a:p>
        </p:txBody>
      </p:sp>
    </p:spTree>
    <p:custDataLst>
      <p:tags r:id="rId1"/>
    </p:custDataLst>
    <p:extLst>
      <p:ext uri="{BB962C8B-B14F-4D97-AF65-F5344CB8AC3E}">
        <p14:creationId xmlns:p14="http://schemas.microsoft.com/office/powerpoint/2010/main" val="2444608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540" y="156423"/>
            <a:ext cx="10364451" cy="1596177"/>
          </a:xfrm>
        </p:spPr>
        <p:txBody>
          <a:bodyPr>
            <a:normAutofit fontScale="90000"/>
          </a:bodyPr>
          <a:lstStyle/>
          <a:p>
            <a:pPr algn="ctr"/>
            <a:r>
              <a:rPr lang="en-US" sz="6000" b="1" dirty="0" err="1"/>
              <a:t>Tugas</a:t>
            </a:r>
            <a:r>
              <a:rPr lang="en-US" sz="6000" b="1" dirty="0"/>
              <a:t> BSNP</a:t>
            </a:r>
            <a:br>
              <a:rPr lang="en-US" sz="6000" b="1" dirty="0"/>
            </a:br>
            <a:r>
              <a:rPr lang="en-US" sz="3600" b="1" dirty="0"/>
              <a:t>(</a:t>
            </a:r>
            <a:r>
              <a:rPr lang="en-US" sz="3600" cap="none" dirty="0" err="1"/>
              <a:t>Permendikbud</a:t>
            </a:r>
            <a:r>
              <a:rPr lang="en-US" sz="3600" cap="none" dirty="0"/>
              <a:t> no. 96 </a:t>
            </a:r>
            <a:r>
              <a:rPr lang="en-US" sz="3600" cap="none" dirty="0" err="1"/>
              <a:t>Tahun</a:t>
            </a:r>
            <a:r>
              <a:rPr lang="en-US" sz="3600" cap="none" dirty="0"/>
              <a:t> 2013 </a:t>
            </a:r>
            <a:r>
              <a:rPr lang="en-US" sz="3600" cap="none" dirty="0" err="1"/>
              <a:t>tentang</a:t>
            </a:r>
            <a:r>
              <a:rPr lang="en-US" sz="3600" cap="none" dirty="0"/>
              <a:t> </a:t>
            </a:r>
            <a:br>
              <a:rPr lang="en-US" sz="3600" cap="none" dirty="0"/>
            </a:br>
            <a:r>
              <a:rPr lang="en-US" sz="3600" cap="none" dirty="0" err="1"/>
              <a:t>Badan</a:t>
            </a:r>
            <a:r>
              <a:rPr lang="en-US" sz="3600" cap="none" dirty="0"/>
              <a:t> </a:t>
            </a:r>
            <a:r>
              <a:rPr lang="en-US" sz="3600" cap="none" dirty="0" err="1"/>
              <a:t>Standar</a:t>
            </a:r>
            <a:r>
              <a:rPr lang="en-US" sz="3600" cap="none" dirty="0"/>
              <a:t> </a:t>
            </a:r>
            <a:r>
              <a:rPr lang="en-US" sz="3600" cap="none" dirty="0" err="1"/>
              <a:t>Nasional</a:t>
            </a:r>
            <a:r>
              <a:rPr lang="en-US" sz="3600" cap="none" dirty="0"/>
              <a:t> </a:t>
            </a:r>
            <a:r>
              <a:rPr lang="en-US" sz="3600" cap="none" dirty="0" err="1"/>
              <a:t>Pendidikan</a:t>
            </a:r>
            <a:r>
              <a:rPr lang="en-US" sz="3600" cap="none" dirty="0"/>
              <a:t>)</a:t>
            </a:r>
            <a:endParaRPr lang="en-US" sz="4000" b="1" dirty="0"/>
          </a:p>
        </p:txBody>
      </p:sp>
      <p:sp>
        <p:nvSpPr>
          <p:cNvPr id="3" name="Content Placeholder 2"/>
          <p:cNvSpPr>
            <a:spLocks noGrp="1"/>
          </p:cNvSpPr>
          <p:nvPr>
            <p:ph idx="4294967295"/>
          </p:nvPr>
        </p:nvSpPr>
        <p:spPr>
          <a:xfrm>
            <a:off x="572833" y="2376103"/>
            <a:ext cx="10908792" cy="3348276"/>
          </a:xfrm>
          <a:prstGeom prst="rect">
            <a:avLst/>
          </a:prstGeom>
        </p:spPr>
        <p:txBody>
          <a:bodyPr/>
          <a:lstStyle/>
          <a:p>
            <a:pPr marL="0" indent="0" algn="ctr">
              <a:buNone/>
            </a:pPr>
            <a:r>
              <a:rPr lang="en-US" sz="3200" b="1" cap="none" dirty="0" err="1">
                <a:solidFill>
                  <a:schemeClr val="tx1"/>
                </a:solidFill>
              </a:rPr>
              <a:t>Pasal</a:t>
            </a:r>
            <a:r>
              <a:rPr lang="en-US" sz="3200" b="1" cap="none" dirty="0">
                <a:solidFill>
                  <a:schemeClr val="tx1"/>
                </a:solidFill>
              </a:rPr>
              <a:t> 8</a:t>
            </a:r>
          </a:p>
          <a:p>
            <a:pPr marL="622300" indent="-622300">
              <a:buAutoNum type="arabicParenBoth"/>
            </a:pPr>
            <a:r>
              <a:rPr lang="en-US" sz="3200" cap="none" dirty="0">
                <a:solidFill>
                  <a:schemeClr val="tx1"/>
                </a:solidFill>
              </a:rPr>
              <a:t>BSNP </a:t>
            </a:r>
            <a:r>
              <a:rPr lang="en-US" sz="3200" cap="none" dirty="0" err="1">
                <a:solidFill>
                  <a:schemeClr val="tx1"/>
                </a:solidFill>
              </a:rPr>
              <a:t>bertugas</a:t>
            </a:r>
            <a:r>
              <a:rPr lang="en-US" sz="3200" cap="none" dirty="0">
                <a:solidFill>
                  <a:schemeClr val="tx1"/>
                </a:solidFill>
              </a:rPr>
              <a:t> </a:t>
            </a:r>
            <a:r>
              <a:rPr lang="en-US" sz="3200" cap="none" dirty="0" err="1">
                <a:solidFill>
                  <a:schemeClr val="tx1"/>
                </a:solidFill>
              </a:rPr>
              <a:t>mengembangkan</a:t>
            </a:r>
            <a:r>
              <a:rPr lang="en-US" sz="3200" cap="none" dirty="0">
                <a:solidFill>
                  <a:schemeClr val="tx1"/>
                </a:solidFill>
              </a:rPr>
              <a:t>, </a:t>
            </a:r>
            <a:r>
              <a:rPr lang="en-US" sz="3200" cap="none" dirty="0" err="1">
                <a:solidFill>
                  <a:schemeClr val="tx1"/>
                </a:solidFill>
              </a:rPr>
              <a:t>memantau</a:t>
            </a:r>
            <a:r>
              <a:rPr lang="en-US" sz="3200" cap="none" dirty="0">
                <a:solidFill>
                  <a:schemeClr val="tx1"/>
                </a:solidFill>
              </a:rPr>
              <a:t> </a:t>
            </a:r>
            <a:r>
              <a:rPr lang="en-US" sz="3200" cap="none" dirty="0" err="1">
                <a:solidFill>
                  <a:schemeClr val="tx1"/>
                </a:solidFill>
              </a:rPr>
              <a:t>pelaksanaan</a:t>
            </a:r>
            <a:r>
              <a:rPr lang="en-US" sz="3200" cap="none" dirty="0">
                <a:solidFill>
                  <a:schemeClr val="tx1"/>
                </a:solidFill>
              </a:rPr>
              <a:t>, </a:t>
            </a:r>
            <a:r>
              <a:rPr lang="en-US" sz="3200" cap="none" dirty="0" err="1">
                <a:solidFill>
                  <a:schemeClr val="tx1"/>
                </a:solidFill>
              </a:rPr>
              <a:t>dan</a:t>
            </a:r>
            <a:r>
              <a:rPr lang="en-US" sz="3200" cap="none" dirty="0">
                <a:solidFill>
                  <a:schemeClr val="tx1"/>
                </a:solidFill>
              </a:rPr>
              <a:t> </a:t>
            </a:r>
            <a:r>
              <a:rPr lang="en-US" sz="3200" cap="none" dirty="0" err="1">
                <a:solidFill>
                  <a:schemeClr val="tx1"/>
                </a:solidFill>
              </a:rPr>
              <a:t>mengevaluasi</a:t>
            </a:r>
            <a:r>
              <a:rPr lang="en-US" sz="3200" cap="none" dirty="0">
                <a:solidFill>
                  <a:schemeClr val="tx1"/>
                </a:solidFill>
              </a:rPr>
              <a:t> </a:t>
            </a:r>
            <a:r>
              <a:rPr lang="en-US" sz="3200" b="1" cap="none" dirty="0" err="1">
                <a:solidFill>
                  <a:schemeClr val="tx1"/>
                </a:solidFill>
              </a:rPr>
              <a:t>standar</a:t>
            </a:r>
            <a:r>
              <a:rPr lang="en-US" sz="3200" b="1" cap="none" dirty="0">
                <a:solidFill>
                  <a:schemeClr val="tx1"/>
                </a:solidFill>
              </a:rPr>
              <a:t> </a:t>
            </a:r>
            <a:r>
              <a:rPr lang="en-US" sz="3200" b="1" cap="none" dirty="0" err="1">
                <a:solidFill>
                  <a:schemeClr val="tx1"/>
                </a:solidFill>
              </a:rPr>
              <a:t>nasional</a:t>
            </a:r>
            <a:r>
              <a:rPr lang="en-US" sz="3200" b="1" cap="none" dirty="0">
                <a:solidFill>
                  <a:schemeClr val="tx1"/>
                </a:solidFill>
              </a:rPr>
              <a:t> </a:t>
            </a:r>
            <a:r>
              <a:rPr lang="en-US" sz="3200" b="1" cap="none" dirty="0" err="1">
                <a:solidFill>
                  <a:schemeClr val="tx1"/>
                </a:solidFill>
              </a:rPr>
              <a:t>pendidikan</a:t>
            </a:r>
            <a:r>
              <a:rPr lang="en-US" sz="3200" cap="none" dirty="0">
                <a:solidFill>
                  <a:schemeClr val="tx1"/>
                </a:solidFill>
              </a:rPr>
              <a:t> (PP 32 </a:t>
            </a:r>
            <a:r>
              <a:rPr lang="en-US" sz="3200" cap="none" dirty="0" err="1">
                <a:solidFill>
                  <a:schemeClr val="tx1"/>
                </a:solidFill>
              </a:rPr>
              <a:t>tahun</a:t>
            </a:r>
            <a:r>
              <a:rPr lang="en-US" sz="3200" cap="none" dirty="0">
                <a:solidFill>
                  <a:schemeClr val="tx1"/>
                </a:solidFill>
              </a:rPr>
              <a:t> 2013 </a:t>
            </a:r>
            <a:r>
              <a:rPr lang="en-US" sz="3200" cap="none" dirty="0" err="1">
                <a:solidFill>
                  <a:schemeClr val="tx1"/>
                </a:solidFill>
              </a:rPr>
              <a:t>pasal</a:t>
            </a:r>
            <a:r>
              <a:rPr lang="en-US" sz="3200" cap="none" dirty="0">
                <a:solidFill>
                  <a:schemeClr val="tx1"/>
                </a:solidFill>
              </a:rPr>
              <a:t> 76 </a:t>
            </a:r>
            <a:r>
              <a:rPr lang="en-US" sz="3200" cap="none" dirty="0" err="1">
                <a:solidFill>
                  <a:schemeClr val="tx1"/>
                </a:solidFill>
              </a:rPr>
              <a:t>ayat</a:t>
            </a:r>
            <a:r>
              <a:rPr lang="en-US" sz="3200" cap="none" dirty="0">
                <a:solidFill>
                  <a:schemeClr val="tx1"/>
                </a:solidFill>
              </a:rPr>
              <a:t> 1)</a:t>
            </a:r>
          </a:p>
        </p:txBody>
      </p:sp>
      <p:sp>
        <p:nvSpPr>
          <p:cNvPr id="4" name="Date Placeholder 3"/>
          <p:cNvSpPr>
            <a:spLocks noGrp="1"/>
          </p:cNvSpPr>
          <p:nvPr>
            <p:ph type="dt" sz="half" idx="10"/>
          </p:nvPr>
        </p:nvSpPr>
        <p:spPr/>
        <p:txBody>
          <a:bodyPr/>
          <a:lstStyle/>
          <a:p>
            <a:fld id="{E43508CA-9F10-4860-97F9-F1EAA34CF0D5}" type="datetime6">
              <a:rPr lang="id-ID" smtClean="0"/>
              <a:pPr/>
              <a:t>September 21</a:t>
            </a:fld>
            <a:endParaRPr lang="en-US"/>
          </a:p>
        </p:txBody>
      </p:sp>
      <p:sp>
        <p:nvSpPr>
          <p:cNvPr id="5" name="Footer Placeholder 4"/>
          <p:cNvSpPr>
            <a:spLocks noGrp="1"/>
          </p:cNvSpPr>
          <p:nvPr>
            <p:ph type="ftr" sz="quarter" idx="11"/>
          </p:nvPr>
        </p:nvSpPr>
        <p:spPr/>
        <p:txBody>
          <a:bodyPr/>
          <a:lstStyle/>
          <a:p>
            <a:r>
              <a:rPr kumimoji="0" lang="en-US"/>
              <a:t>BSNP</a:t>
            </a:r>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26</a:t>
            </a:fld>
            <a:endParaRPr kumimoji="0" lang="en-US"/>
          </a:p>
        </p:txBody>
      </p:sp>
    </p:spTree>
    <p:extLst>
      <p:ext uri="{BB962C8B-B14F-4D97-AF65-F5344CB8AC3E}">
        <p14:creationId xmlns:p14="http://schemas.microsoft.com/office/powerpoint/2010/main" val="167391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2509"/>
            <a:ext cx="10364451" cy="1090492"/>
          </a:xfrm>
        </p:spPr>
        <p:txBody>
          <a:bodyPr>
            <a:normAutofit/>
          </a:bodyPr>
          <a:lstStyle/>
          <a:p>
            <a:r>
              <a:rPr lang="en-US" sz="5400" b="1" dirty="0" err="1"/>
              <a:t>Kewenangan</a:t>
            </a:r>
            <a:r>
              <a:rPr lang="en-US" sz="5400" b="1" dirty="0"/>
              <a:t> BSNP</a:t>
            </a:r>
          </a:p>
        </p:txBody>
      </p:sp>
      <p:sp>
        <p:nvSpPr>
          <p:cNvPr id="3" name="Content Placeholder 2"/>
          <p:cNvSpPr>
            <a:spLocks noGrp="1"/>
          </p:cNvSpPr>
          <p:nvPr>
            <p:ph idx="4294967295"/>
          </p:nvPr>
        </p:nvSpPr>
        <p:spPr>
          <a:xfrm>
            <a:off x="913774" y="1648685"/>
            <a:ext cx="10490826" cy="4800600"/>
          </a:xfrm>
          <a:prstGeom prst="rect">
            <a:avLst/>
          </a:prstGeom>
        </p:spPr>
        <p:txBody>
          <a:bodyPr>
            <a:normAutofit/>
          </a:bodyPr>
          <a:lstStyle/>
          <a:p>
            <a:pPr marL="184150" lvl="1" indent="0" algn="just">
              <a:buNone/>
              <a:defRPr/>
            </a:pPr>
            <a:r>
              <a:rPr lang="en-US" sz="3200" b="1" cap="none" dirty="0" err="1">
                <a:solidFill>
                  <a:srgbClr val="000000"/>
                </a:solidFill>
                <a:cs typeface="Rockwell"/>
              </a:rPr>
              <a:t>Pasal</a:t>
            </a:r>
            <a:r>
              <a:rPr lang="en-US" sz="3200" b="1" cap="none" dirty="0">
                <a:solidFill>
                  <a:srgbClr val="000000"/>
                </a:solidFill>
                <a:cs typeface="Rockwell"/>
              </a:rPr>
              <a:t> 76 </a:t>
            </a:r>
            <a:r>
              <a:rPr lang="en-US" sz="3200" b="1" cap="none" dirty="0" err="1">
                <a:solidFill>
                  <a:srgbClr val="000000"/>
                </a:solidFill>
                <a:cs typeface="Rockwell"/>
              </a:rPr>
              <a:t>ayat</a:t>
            </a:r>
            <a:r>
              <a:rPr lang="en-US" sz="3200" b="1" cap="none" dirty="0">
                <a:solidFill>
                  <a:srgbClr val="000000"/>
                </a:solidFill>
                <a:cs typeface="Rockwell"/>
              </a:rPr>
              <a:t> 2:</a:t>
            </a:r>
          </a:p>
          <a:p>
            <a:r>
              <a:rPr lang="en-US" sz="3200" cap="none" dirty="0" err="1"/>
              <a:t>Standar</a:t>
            </a:r>
            <a:r>
              <a:rPr lang="en-US" sz="3200" cap="none" dirty="0"/>
              <a:t> yang </a:t>
            </a:r>
            <a:r>
              <a:rPr lang="en-US" sz="3200" cap="none" dirty="0" err="1"/>
              <a:t>dikembangkan</a:t>
            </a:r>
            <a:r>
              <a:rPr lang="en-US" sz="3200" cap="none" dirty="0"/>
              <a:t> </a:t>
            </a:r>
            <a:r>
              <a:rPr lang="en-US" sz="3200" cap="none" dirty="0" err="1"/>
              <a:t>oleh</a:t>
            </a:r>
            <a:r>
              <a:rPr lang="en-US" sz="3200" cap="none" dirty="0"/>
              <a:t> BSNP </a:t>
            </a:r>
            <a:r>
              <a:rPr lang="en-US" sz="3200" cap="none" dirty="0" err="1"/>
              <a:t>berlaku</a:t>
            </a:r>
            <a:r>
              <a:rPr lang="en-US" sz="3200" cap="none" dirty="0"/>
              <a:t> </a:t>
            </a:r>
            <a:r>
              <a:rPr lang="en-US" sz="3200" cap="none" dirty="0" err="1"/>
              <a:t>efektif</a:t>
            </a:r>
            <a:r>
              <a:rPr lang="en-US" sz="3200" cap="none" dirty="0"/>
              <a:t> </a:t>
            </a:r>
            <a:r>
              <a:rPr lang="en-US" sz="3200" cap="none" dirty="0" err="1"/>
              <a:t>dan</a:t>
            </a:r>
            <a:r>
              <a:rPr lang="en-US" sz="3200" cap="none" dirty="0"/>
              <a:t> </a:t>
            </a:r>
            <a:r>
              <a:rPr lang="en-US" sz="3200" cap="none" dirty="0" err="1"/>
              <a:t>mengikat</a:t>
            </a:r>
            <a:r>
              <a:rPr lang="en-US" sz="3200" cap="none" dirty="0"/>
              <a:t> </a:t>
            </a:r>
            <a:r>
              <a:rPr lang="en-US" sz="3200" cap="none" dirty="0" err="1"/>
              <a:t>semua</a:t>
            </a:r>
            <a:r>
              <a:rPr lang="en-US" sz="3200" cap="none" dirty="0"/>
              <a:t> </a:t>
            </a:r>
            <a:r>
              <a:rPr lang="en-US" sz="3200" cap="none" dirty="0" err="1"/>
              <a:t>satuan</a:t>
            </a:r>
            <a:r>
              <a:rPr lang="en-US" sz="3200" cap="none" dirty="0"/>
              <a:t> </a:t>
            </a:r>
            <a:r>
              <a:rPr lang="en-US" sz="3200" cap="none" dirty="0" err="1"/>
              <a:t>pendidikan</a:t>
            </a:r>
            <a:r>
              <a:rPr lang="en-US" sz="3200" cap="none" dirty="0"/>
              <a:t> </a:t>
            </a:r>
            <a:r>
              <a:rPr lang="en-US" sz="3200" cap="none" dirty="0" err="1"/>
              <a:t>secara</a:t>
            </a:r>
            <a:r>
              <a:rPr lang="en-US" sz="3200" cap="none" dirty="0"/>
              <a:t> </a:t>
            </a:r>
            <a:r>
              <a:rPr lang="en-US" sz="3200" cap="none" dirty="0" err="1"/>
              <a:t>nasional</a:t>
            </a:r>
            <a:r>
              <a:rPr lang="en-US" sz="3200" cap="none" dirty="0"/>
              <a:t> </a:t>
            </a:r>
            <a:r>
              <a:rPr lang="en-US" sz="3200" b="1" cap="none" dirty="0" err="1"/>
              <a:t>setelah</a:t>
            </a:r>
            <a:r>
              <a:rPr lang="en-US" sz="3200" cap="none" dirty="0"/>
              <a:t> </a:t>
            </a:r>
            <a:r>
              <a:rPr lang="en-US" sz="3200" cap="none" dirty="0" err="1"/>
              <a:t>ditetapkan</a:t>
            </a:r>
            <a:r>
              <a:rPr lang="en-US" sz="3200" cap="none" dirty="0"/>
              <a:t> </a:t>
            </a:r>
            <a:r>
              <a:rPr lang="en-US" sz="3200" cap="none" dirty="0" err="1"/>
              <a:t>dengan</a:t>
            </a:r>
            <a:r>
              <a:rPr lang="en-US" sz="3200" cap="none" dirty="0"/>
              <a:t> </a:t>
            </a:r>
            <a:r>
              <a:rPr lang="en-US" sz="3200" cap="none" dirty="0" err="1"/>
              <a:t>peraturan</a:t>
            </a:r>
            <a:r>
              <a:rPr lang="en-US" sz="3200" cap="none" dirty="0"/>
              <a:t> </a:t>
            </a:r>
            <a:r>
              <a:rPr lang="en-US" sz="3200" cap="none" dirty="0" err="1"/>
              <a:t>menteri</a:t>
            </a:r>
            <a:r>
              <a:rPr lang="en-US" sz="3200" cap="none" dirty="0"/>
              <a:t>.</a:t>
            </a:r>
          </a:p>
          <a:p>
            <a:endParaRPr lang="en-US" sz="3200" cap="none" dirty="0"/>
          </a:p>
          <a:p>
            <a:pPr marL="0" indent="0">
              <a:buNone/>
            </a:pPr>
            <a:r>
              <a:rPr lang="en-US" sz="2400" dirty="0" err="1"/>
              <a:t>Berdasarkan</a:t>
            </a:r>
            <a:r>
              <a:rPr lang="en-US" sz="2400" dirty="0"/>
              <a:t> PP no. 32 </a:t>
            </a:r>
            <a:r>
              <a:rPr lang="en-US" sz="2400" dirty="0" err="1"/>
              <a:t>tahun</a:t>
            </a:r>
            <a:r>
              <a:rPr lang="en-US" sz="2400" dirty="0"/>
              <a:t> 2013 </a:t>
            </a:r>
            <a:r>
              <a:rPr lang="en-US" sz="2400" dirty="0" err="1"/>
              <a:t>tentang</a:t>
            </a:r>
            <a:r>
              <a:rPr lang="en-US" sz="2400" dirty="0"/>
              <a:t> </a:t>
            </a:r>
            <a:r>
              <a:rPr lang="en-US" sz="2400" dirty="0" err="1"/>
              <a:t>perubahan</a:t>
            </a:r>
            <a:r>
              <a:rPr lang="en-US" sz="2400" dirty="0"/>
              <a:t> </a:t>
            </a:r>
            <a:r>
              <a:rPr lang="en-US" sz="2400" dirty="0" err="1"/>
              <a:t>atas</a:t>
            </a:r>
            <a:r>
              <a:rPr lang="en-US" sz="2400" dirty="0"/>
              <a:t> </a:t>
            </a:r>
            <a:r>
              <a:rPr lang="en-US" sz="2400" dirty="0" err="1"/>
              <a:t>peraturan</a:t>
            </a:r>
            <a:r>
              <a:rPr lang="en-US" sz="2400" dirty="0"/>
              <a:t> </a:t>
            </a:r>
            <a:r>
              <a:rPr lang="en-US" sz="2400" dirty="0" err="1"/>
              <a:t>pemerintah</a:t>
            </a:r>
            <a:r>
              <a:rPr lang="en-US" sz="2400" dirty="0"/>
              <a:t> </a:t>
            </a:r>
            <a:r>
              <a:rPr lang="en-US" sz="2400" dirty="0" err="1"/>
              <a:t>nomor</a:t>
            </a:r>
            <a:r>
              <a:rPr lang="en-US" sz="2400" dirty="0"/>
              <a:t> 19 </a:t>
            </a:r>
            <a:r>
              <a:rPr lang="en-US" sz="2400" dirty="0" err="1"/>
              <a:t>tahun</a:t>
            </a:r>
            <a:r>
              <a:rPr lang="en-US" sz="2400" dirty="0"/>
              <a:t> 2005 </a:t>
            </a:r>
            <a:r>
              <a:rPr lang="en-US" sz="2400" dirty="0" err="1"/>
              <a:t>tentang</a:t>
            </a:r>
            <a:r>
              <a:rPr lang="en-US" sz="2400" dirty="0"/>
              <a:t> </a:t>
            </a:r>
            <a:r>
              <a:rPr lang="en-US" sz="2400" dirty="0" err="1"/>
              <a:t>standar</a:t>
            </a:r>
            <a:r>
              <a:rPr lang="en-US" sz="2400" dirty="0"/>
              <a:t> </a:t>
            </a:r>
            <a:r>
              <a:rPr lang="en-US" sz="2400" dirty="0" err="1"/>
              <a:t>nasional</a:t>
            </a:r>
            <a:r>
              <a:rPr lang="en-US" sz="2400" dirty="0"/>
              <a:t> </a:t>
            </a:r>
            <a:r>
              <a:rPr lang="en-US" sz="2400" dirty="0" err="1"/>
              <a:t>pendidikan</a:t>
            </a:r>
            <a:r>
              <a:rPr lang="en-US" sz="2400" dirty="0"/>
              <a:t>.</a:t>
            </a:r>
            <a:endParaRPr lang="en-US" sz="2400" cap="none" dirty="0"/>
          </a:p>
        </p:txBody>
      </p:sp>
      <p:sp>
        <p:nvSpPr>
          <p:cNvPr id="4" name="Date Placeholder 3"/>
          <p:cNvSpPr>
            <a:spLocks noGrp="1"/>
          </p:cNvSpPr>
          <p:nvPr>
            <p:ph type="dt" sz="half" idx="10"/>
          </p:nvPr>
        </p:nvSpPr>
        <p:spPr/>
        <p:txBody>
          <a:bodyPr/>
          <a:lstStyle/>
          <a:p>
            <a:fld id="{EBBCFA47-C8F0-484F-BD83-162C8A187532}" type="datetime6">
              <a:rPr lang="id-ID" smtClean="0"/>
              <a:pPr/>
              <a:t>September 21</a:t>
            </a:fld>
            <a:endParaRPr lang="en-US"/>
          </a:p>
        </p:txBody>
      </p:sp>
      <p:sp>
        <p:nvSpPr>
          <p:cNvPr id="5" name="Footer Placeholder 4"/>
          <p:cNvSpPr>
            <a:spLocks noGrp="1"/>
          </p:cNvSpPr>
          <p:nvPr>
            <p:ph type="ftr" sz="quarter" idx="11"/>
          </p:nvPr>
        </p:nvSpPr>
        <p:spPr/>
        <p:txBody>
          <a:bodyPr/>
          <a:lstStyle/>
          <a:p>
            <a:r>
              <a:rPr kumimoji="0" lang="en-US"/>
              <a:t>BSNP</a:t>
            </a:r>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27</a:t>
            </a:fld>
            <a:endParaRPr kumimoji="0" lang="en-US"/>
          </a:p>
        </p:txBody>
      </p:sp>
    </p:spTree>
    <p:extLst>
      <p:ext uri="{BB962C8B-B14F-4D97-AF65-F5344CB8AC3E}">
        <p14:creationId xmlns:p14="http://schemas.microsoft.com/office/powerpoint/2010/main" val="148023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54185"/>
            <a:ext cx="10364451" cy="931425"/>
          </a:xfrm>
        </p:spPr>
        <p:txBody>
          <a:bodyPr>
            <a:normAutofit/>
          </a:bodyPr>
          <a:lstStyle/>
          <a:p>
            <a:r>
              <a:rPr lang="en-US" sz="4400" b="1" dirty="0" err="1"/>
              <a:t>Pengertian</a:t>
            </a:r>
            <a:r>
              <a:rPr lang="en-US" sz="4400" b="1" dirty="0"/>
              <a:t> </a:t>
            </a:r>
            <a:r>
              <a:rPr lang="en-US" sz="4400" b="1" dirty="0" err="1"/>
              <a:t>independensi</a:t>
            </a:r>
            <a:r>
              <a:rPr lang="en-US" sz="4400" b="1" dirty="0"/>
              <a:t> BSNP</a:t>
            </a:r>
          </a:p>
        </p:txBody>
      </p:sp>
      <p:sp>
        <p:nvSpPr>
          <p:cNvPr id="4" name="Date Placeholder 3"/>
          <p:cNvSpPr>
            <a:spLocks noGrp="1"/>
          </p:cNvSpPr>
          <p:nvPr>
            <p:ph type="dt" sz="half" idx="10"/>
          </p:nvPr>
        </p:nvSpPr>
        <p:spPr/>
        <p:txBody>
          <a:bodyPr/>
          <a:lstStyle/>
          <a:p>
            <a:fld id="{EC26B688-0E2C-4464-BF25-8CD9FB243126}" type="datetime6">
              <a:rPr lang="id-ID" smtClean="0"/>
              <a:pPr/>
              <a:t>September 21</a:t>
            </a:fld>
            <a:endParaRPr lang="en-US"/>
          </a:p>
        </p:txBody>
      </p:sp>
      <p:sp>
        <p:nvSpPr>
          <p:cNvPr id="5" name="Footer Placeholder 4"/>
          <p:cNvSpPr>
            <a:spLocks noGrp="1"/>
          </p:cNvSpPr>
          <p:nvPr>
            <p:ph type="ftr" sz="quarter" idx="11"/>
          </p:nvPr>
        </p:nvSpPr>
        <p:spPr/>
        <p:txBody>
          <a:bodyPr/>
          <a:lstStyle/>
          <a:p>
            <a:r>
              <a:rPr kumimoji="0" lang="en-US"/>
              <a:t>BSNP</a:t>
            </a:r>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28</a:t>
            </a:fld>
            <a:endParaRPr kumimoji="0" lang="en-US"/>
          </a:p>
        </p:txBody>
      </p:sp>
      <p:sp>
        <p:nvSpPr>
          <p:cNvPr id="7" name="TextBox 6"/>
          <p:cNvSpPr txBox="1"/>
          <p:nvPr/>
        </p:nvSpPr>
        <p:spPr>
          <a:xfrm>
            <a:off x="3917581" y="2043565"/>
            <a:ext cx="3925738" cy="193899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v"/>
            </a:pPr>
            <a:r>
              <a:rPr lang="en-US" sz="2400" b="1" dirty="0" err="1"/>
              <a:t>standar</a:t>
            </a:r>
            <a:r>
              <a:rPr lang="en-US" sz="2400" b="1" dirty="0"/>
              <a:t> </a:t>
            </a:r>
            <a:r>
              <a:rPr lang="en-US" sz="2400" b="1" dirty="0" err="1"/>
              <a:t>pendidikan</a:t>
            </a:r>
            <a:r>
              <a:rPr lang="en-US" sz="2400" b="1" dirty="0"/>
              <a:t>,</a:t>
            </a:r>
          </a:p>
          <a:p>
            <a:pPr marL="342900" indent="-342900">
              <a:buFont typeface="Wingdings" panose="05000000000000000000" pitchFamily="2" charset="2"/>
              <a:buChar char="v"/>
            </a:pPr>
            <a:r>
              <a:rPr lang="en-US" sz="2400" b="1" dirty="0" err="1"/>
              <a:t>rekomendasi</a:t>
            </a:r>
            <a:r>
              <a:rPr lang="en-US" sz="2400" b="1" dirty="0"/>
              <a:t>,</a:t>
            </a:r>
          </a:p>
          <a:p>
            <a:pPr marL="342900" indent="-342900">
              <a:buFont typeface="Wingdings" panose="05000000000000000000" pitchFamily="2" charset="2"/>
              <a:buChar char="v"/>
            </a:pPr>
            <a:r>
              <a:rPr lang="en-US" sz="2400" b="1" dirty="0" err="1"/>
              <a:t>rumusan</a:t>
            </a:r>
            <a:r>
              <a:rPr lang="en-US" sz="2400" b="1" dirty="0"/>
              <a:t> </a:t>
            </a:r>
            <a:r>
              <a:rPr lang="en-US" sz="2400" b="1" dirty="0" err="1"/>
              <a:t>kriteria</a:t>
            </a:r>
            <a:r>
              <a:rPr lang="en-US" sz="2400" b="1" dirty="0"/>
              <a:t> </a:t>
            </a:r>
            <a:r>
              <a:rPr lang="en-US" sz="2400" b="1" dirty="0" err="1"/>
              <a:t>kelulusan</a:t>
            </a:r>
            <a:r>
              <a:rPr lang="en-US" sz="2400" b="1" dirty="0"/>
              <a:t>,</a:t>
            </a:r>
          </a:p>
          <a:p>
            <a:pPr marL="342900" indent="-342900">
              <a:buFont typeface="Wingdings" panose="05000000000000000000" pitchFamily="2" charset="2"/>
              <a:buChar char="v"/>
            </a:pPr>
            <a:r>
              <a:rPr lang="en-US" sz="2400" b="1" dirty="0" err="1"/>
              <a:t>penilaian</a:t>
            </a:r>
            <a:r>
              <a:rPr lang="en-US" sz="2400" b="1" dirty="0"/>
              <a:t> </a:t>
            </a:r>
            <a:r>
              <a:rPr lang="en-US" sz="2400" b="1" dirty="0" err="1"/>
              <a:t>buku</a:t>
            </a:r>
            <a:r>
              <a:rPr lang="en-US" sz="2400" b="1" dirty="0"/>
              <a:t> </a:t>
            </a:r>
            <a:r>
              <a:rPr lang="en-US" sz="2400" b="1" dirty="0" err="1"/>
              <a:t>teks</a:t>
            </a:r>
            <a:endParaRPr lang="en-US" sz="2400" b="1" dirty="0"/>
          </a:p>
        </p:txBody>
      </p:sp>
      <p:sp>
        <p:nvSpPr>
          <p:cNvPr id="8" name="TextBox 7"/>
          <p:cNvSpPr txBox="1"/>
          <p:nvPr/>
        </p:nvSpPr>
        <p:spPr>
          <a:xfrm>
            <a:off x="1704107" y="2522470"/>
            <a:ext cx="1324021" cy="646331"/>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t>BSNP</a:t>
            </a:r>
          </a:p>
        </p:txBody>
      </p:sp>
      <p:sp>
        <p:nvSpPr>
          <p:cNvPr id="9" name="Right Arrow 8"/>
          <p:cNvSpPr/>
          <p:nvPr/>
        </p:nvSpPr>
        <p:spPr>
          <a:xfrm>
            <a:off x="3085779" y="2602972"/>
            <a:ext cx="774151" cy="49845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ight Arrow 11"/>
          <p:cNvSpPr/>
          <p:nvPr/>
        </p:nvSpPr>
        <p:spPr>
          <a:xfrm>
            <a:off x="7920034" y="2538412"/>
            <a:ext cx="414338" cy="357188"/>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TextBox 12"/>
          <p:cNvSpPr txBox="1"/>
          <p:nvPr/>
        </p:nvSpPr>
        <p:spPr>
          <a:xfrm>
            <a:off x="8407285" y="2471382"/>
            <a:ext cx="2432993" cy="58477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b="1" dirty="0" err="1"/>
              <a:t>Kementerian</a:t>
            </a:r>
            <a:endParaRPr lang="en-US" sz="3200" b="1" dirty="0"/>
          </a:p>
        </p:txBody>
      </p:sp>
      <p:sp>
        <p:nvSpPr>
          <p:cNvPr id="14" name="Right Arrow 13"/>
          <p:cNvSpPr/>
          <p:nvPr/>
        </p:nvSpPr>
        <p:spPr>
          <a:xfrm rot="5400000">
            <a:off x="9416612" y="3214903"/>
            <a:ext cx="414338" cy="357188"/>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TextBox 14"/>
          <p:cNvSpPr txBox="1"/>
          <p:nvPr/>
        </p:nvSpPr>
        <p:spPr>
          <a:xfrm>
            <a:off x="8127203" y="3612375"/>
            <a:ext cx="3767755" cy="156966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Arial" panose="020B0604020202020204" pitchFamily="34" charset="0"/>
              <a:buChar char="•"/>
            </a:pPr>
            <a:r>
              <a:rPr lang="en-US" sz="2400" b="1" dirty="0" err="1">
                <a:solidFill>
                  <a:schemeClr val="tx1"/>
                </a:solidFill>
              </a:rPr>
              <a:t>Kebijakan</a:t>
            </a:r>
            <a:r>
              <a:rPr lang="en-US" sz="2400" b="1" dirty="0">
                <a:solidFill>
                  <a:schemeClr val="tx1"/>
                </a:solidFill>
              </a:rPr>
              <a:t>,</a:t>
            </a:r>
          </a:p>
          <a:p>
            <a:pPr marL="342900" indent="-342900">
              <a:buFont typeface="Arial" panose="020B0604020202020204" pitchFamily="34" charset="0"/>
              <a:buChar char="•"/>
            </a:pPr>
            <a:r>
              <a:rPr lang="en-US" sz="2400" b="1" dirty="0" err="1">
                <a:solidFill>
                  <a:schemeClr val="tx1"/>
                </a:solidFill>
              </a:rPr>
              <a:t>Keputusan</a:t>
            </a:r>
            <a:r>
              <a:rPr lang="en-US" sz="2400" b="1" dirty="0">
                <a:solidFill>
                  <a:schemeClr val="tx1"/>
                </a:solidFill>
              </a:rPr>
              <a:t>/</a:t>
            </a:r>
            <a:r>
              <a:rPr lang="en-US" sz="2400" b="1" dirty="0" err="1">
                <a:solidFill>
                  <a:schemeClr val="tx1"/>
                </a:solidFill>
              </a:rPr>
              <a:t>Peraturan</a:t>
            </a:r>
            <a:r>
              <a:rPr lang="en-US" sz="2400" b="1" dirty="0">
                <a:solidFill>
                  <a:schemeClr val="tx1"/>
                </a:solidFill>
              </a:rPr>
              <a:t>,</a:t>
            </a:r>
          </a:p>
          <a:p>
            <a:pPr marL="342900" indent="-342900">
              <a:buFont typeface="Arial" panose="020B0604020202020204" pitchFamily="34" charset="0"/>
              <a:buChar char="•"/>
            </a:pPr>
            <a:r>
              <a:rPr lang="en-US" sz="2400" b="1" dirty="0">
                <a:solidFill>
                  <a:schemeClr val="tx1"/>
                </a:solidFill>
              </a:rPr>
              <a:t>Program,</a:t>
            </a:r>
          </a:p>
          <a:p>
            <a:pPr marL="342900" indent="-342900">
              <a:buFont typeface="Arial" panose="020B0604020202020204" pitchFamily="34" charset="0"/>
              <a:buChar char="•"/>
            </a:pPr>
            <a:r>
              <a:rPr lang="en-US" sz="2400" b="1" dirty="0" err="1">
                <a:solidFill>
                  <a:schemeClr val="tx1"/>
                </a:solidFill>
              </a:rPr>
              <a:t>Juknis</a:t>
            </a:r>
            <a:r>
              <a:rPr lang="en-US" sz="2400" b="1" dirty="0">
                <a:solidFill>
                  <a:schemeClr val="tx1"/>
                </a:solidFill>
              </a:rPr>
              <a:t> </a:t>
            </a:r>
            <a:r>
              <a:rPr lang="en-US" sz="2400" b="1" dirty="0" err="1">
                <a:solidFill>
                  <a:schemeClr val="tx1"/>
                </a:solidFill>
              </a:rPr>
              <a:t>dll</a:t>
            </a:r>
            <a:endParaRPr lang="en-US" sz="2400" b="1" dirty="0">
              <a:solidFill>
                <a:schemeClr val="tx1"/>
              </a:solidFill>
            </a:endParaRPr>
          </a:p>
        </p:txBody>
      </p:sp>
      <p:sp>
        <p:nvSpPr>
          <p:cNvPr id="3" name="Left Brace 2"/>
          <p:cNvSpPr/>
          <p:nvPr/>
        </p:nvSpPr>
        <p:spPr>
          <a:xfrm rot="16200000">
            <a:off x="5598435" y="2458010"/>
            <a:ext cx="564036" cy="392574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3982674" y="4702898"/>
            <a:ext cx="3795551" cy="1107996"/>
          </a:xfrm>
          <a:prstGeom prst="rect">
            <a:avLst/>
          </a:prstGeom>
        </p:spPr>
        <p:txBody>
          <a:bodyPr wrap="square">
            <a:spAutoFit/>
          </a:bodyPr>
          <a:lstStyle/>
          <a:p>
            <a:pPr algn="ctr"/>
            <a:r>
              <a:rPr lang="en-US" sz="2200" b="1" dirty="0"/>
              <a:t>BSNP </a:t>
            </a:r>
            <a:r>
              <a:rPr lang="en-US" sz="2200" b="1" dirty="0" err="1"/>
              <a:t>independen</a:t>
            </a:r>
            <a:r>
              <a:rPr lang="en-US" sz="2200" b="1" dirty="0"/>
              <a:t> </a:t>
            </a:r>
            <a:r>
              <a:rPr lang="en-US" sz="2200" b="1" dirty="0" err="1"/>
              <a:t>dan</a:t>
            </a:r>
            <a:r>
              <a:rPr lang="en-US" sz="2200" b="1" dirty="0"/>
              <a:t> </a:t>
            </a:r>
            <a:r>
              <a:rPr lang="en-US" sz="2200" b="1" dirty="0" err="1"/>
              <a:t>profesional</a:t>
            </a:r>
            <a:r>
              <a:rPr lang="en-US" sz="2200" b="1" dirty="0"/>
              <a:t> </a:t>
            </a:r>
            <a:r>
              <a:rPr lang="en-US" sz="2200" b="1" dirty="0" err="1"/>
              <a:t>dalam</a:t>
            </a:r>
            <a:r>
              <a:rPr lang="en-US" sz="2200" b="1" dirty="0"/>
              <a:t> </a:t>
            </a:r>
            <a:r>
              <a:rPr lang="en-US" sz="2200" b="1" dirty="0" err="1"/>
              <a:t>melaksanakan</a:t>
            </a:r>
            <a:r>
              <a:rPr lang="en-US" sz="2200" b="1" dirty="0"/>
              <a:t> </a:t>
            </a:r>
            <a:r>
              <a:rPr lang="en-US" sz="2200" b="1" dirty="0" err="1"/>
              <a:t>tugasnya</a:t>
            </a:r>
            <a:endParaRPr lang="en-US" sz="2200" dirty="0"/>
          </a:p>
        </p:txBody>
      </p:sp>
    </p:spTree>
    <p:extLst>
      <p:ext uri="{BB962C8B-B14F-4D97-AF65-F5344CB8AC3E}">
        <p14:creationId xmlns:p14="http://schemas.microsoft.com/office/powerpoint/2010/main" val="38537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E431CD-B6C0-4216-A684-349CD2ED1BC3}"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29</a:t>
            </a:fld>
            <a:endParaRPr lang="en-US" dirty="0"/>
          </a:p>
        </p:txBody>
      </p:sp>
      <p:sp>
        <p:nvSpPr>
          <p:cNvPr id="7" name="Title 6"/>
          <p:cNvSpPr>
            <a:spLocks noGrp="1"/>
          </p:cNvSpPr>
          <p:nvPr>
            <p:ph type="title"/>
          </p:nvPr>
        </p:nvSpPr>
        <p:spPr>
          <a:xfrm>
            <a:off x="1210732" y="2565989"/>
            <a:ext cx="10522527" cy="1325562"/>
          </a:xfrm>
        </p:spPr>
        <p:txBody>
          <a:bodyPr/>
          <a:lstStyle/>
          <a:p>
            <a:pPr algn="ctr"/>
            <a:r>
              <a:rPr lang="en-US" dirty="0"/>
              <a:t>4. LANGKAH PENGEMBANGAN STANDAR PENDIDIKAN</a:t>
            </a:r>
          </a:p>
        </p:txBody>
      </p:sp>
    </p:spTree>
    <p:extLst>
      <p:ext uri="{BB962C8B-B14F-4D97-AF65-F5344CB8AC3E}">
        <p14:creationId xmlns:p14="http://schemas.microsoft.com/office/powerpoint/2010/main" val="250139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01" y="1050712"/>
            <a:ext cx="10746327" cy="1325563"/>
          </a:xfrm>
        </p:spPr>
        <p:txBody>
          <a:bodyPr>
            <a:normAutofit/>
          </a:bodyPr>
          <a:lstStyle/>
          <a:p>
            <a:pPr algn="ctr"/>
            <a:r>
              <a:rPr lang="en-US" sz="5400" dirty="0">
                <a:latin typeface="+mn-lt"/>
              </a:rPr>
              <a:t>1</a:t>
            </a:r>
            <a:r>
              <a:rPr lang="en-US" sz="5400" b="1" dirty="0">
                <a:latin typeface="+mn-lt"/>
              </a:rPr>
              <a:t>. TUJUAN PENDIDIKAN NASIONAL</a:t>
            </a:r>
          </a:p>
        </p:txBody>
      </p:sp>
      <p:sp>
        <p:nvSpPr>
          <p:cNvPr id="3" name="Date Placeholder 2"/>
          <p:cNvSpPr>
            <a:spLocks noGrp="1"/>
          </p:cNvSpPr>
          <p:nvPr>
            <p:ph type="dt" sz="half" idx="10"/>
          </p:nvPr>
        </p:nvSpPr>
        <p:spPr/>
        <p:txBody>
          <a:bodyPr/>
          <a:lstStyle/>
          <a:p>
            <a:fld id="{550ABFD0-ABE3-431B-90D4-155767183881}" type="datetime6">
              <a:rPr lang="id-ID" smtClean="0"/>
              <a:pPr/>
              <a:t>September 21</a:t>
            </a:fld>
            <a:endParaRPr lang="en-US" dirty="0"/>
          </a:p>
        </p:txBody>
      </p:sp>
      <p:sp>
        <p:nvSpPr>
          <p:cNvPr id="4" name="Footer Placeholder 3"/>
          <p:cNvSpPr>
            <a:spLocks noGrp="1"/>
          </p:cNvSpPr>
          <p:nvPr>
            <p:ph type="ftr" sz="quarter" idx="11"/>
          </p:nvPr>
        </p:nvSpPr>
        <p:spPr/>
        <p:txBody>
          <a:bodyPr/>
          <a:lstStyle/>
          <a:p>
            <a:r>
              <a:rPr lang="en-US"/>
              <a:t>BSNP</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3</a:t>
            </a:fld>
            <a:endParaRPr lang="en-US" dirty="0"/>
          </a:p>
        </p:txBody>
      </p:sp>
      <p:sp>
        <p:nvSpPr>
          <p:cNvPr id="6" name="TextBox 5"/>
          <p:cNvSpPr txBox="1"/>
          <p:nvPr/>
        </p:nvSpPr>
        <p:spPr>
          <a:xfrm>
            <a:off x="578225" y="2376275"/>
            <a:ext cx="11268634" cy="3108543"/>
          </a:xfrm>
          <a:prstGeom prst="rect">
            <a:avLst/>
          </a:prstGeom>
          <a:noFill/>
        </p:spPr>
        <p:txBody>
          <a:bodyPr wrap="square" rtlCol="0">
            <a:spAutoFit/>
          </a:bodyPr>
          <a:lstStyle/>
          <a:p>
            <a:pPr marL="0" lvl="1"/>
            <a:r>
              <a:rPr lang="en-US" sz="2800" b="1" dirty="0" err="1"/>
              <a:t>Amanat</a:t>
            </a:r>
            <a:r>
              <a:rPr lang="en-US" sz="2800" b="1" dirty="0"/>
              <a:t> UUD 1945:</a:t>
            </a:r>
          </a:p>
          <a:p>
            <a:pPr marL="0" lvl="1"/>
            <a:endParaRPr lang="en-US" sz="2800" dirty="0"/>
          </a:p>
          <a:p>
            <a:pPr marL="0" lvl="1"/>
            <a:r>
              <a:rPr lang="en-US" sz="2800" dirty="0"/>
              <a:t>“</a:t>
            </a:r>
            <a:r>
              <a:rPr lang="en-US" sz="2800" u="sng" dirty="0" err="1"/>
              <a:t>Mencerdaskan</a:t>
            </a:r>
            <a:r>
              <a:rPr lang="en-US" sz="2800" dirty="0"/>
              <a:t> </a:t>
            </a:r>
            <a:r>
              <a:rPr lang="en-US" sz="2800" dirty="0" err="1"/>
              <a:t>kehidupan</a:t>
            </a:r>
            <a:r>
              <a:rPr lang="en-US" sz="2800" dirty="0"/>
              <a:t> </a:t>
            </a:r>
            <a:r>
              <a:rPr lang="en-US" sz="2800" dirty="0" err="1"/>
              <a:t>bangsa</a:t>
            </a:r>
            <a:r>
              <a:rPr lang="en-US" sz="2800" dirty="0"/>
              <a:t> </a:t>
            </a:r>
            <a:r>
              <a:rPr lang="en-US" sz="2800" dirty="0" err="1"/>
              <a:t>dan</a:t>
            </a:r>
            <a:r>
              <a:rPr lang="en-US" sz="2800" dirty="0"/>
              <a:t> </a:t>
            </a:r>
            <a:r>
              <a:rPr lang="en-US" sz="2800" dirty="0" err="1"/>
              <a:t>mengembangkan</a:t>
            </a:r>
            <a:r>
              <a:rPr lang="en-US" sz="2800" dirty="0"/>
              <a:t> </a:t>
            </a:r>
            <a:r>
              <a:rPr lang="en-US" sz="2800" dirty="0" err="1"/>
              <a:t>manusia</a:t>
            </a:r>
            <a:r>
              <a:rPr lang="en-US" sz="2800" dirty="0"/>
              <a:t> Indonesia </a:t>
            </a:r>
            <a:r>
              <a:rPr lang="en-US" sz="2800" dirty="0" err="1"/>
              <a:t>seutuhnya</a:t>
            </a:r>
            <a:r>
              <a:rPr lang="en-US" sz="2800" dirty="0"/>
              <a:t>, </a:t>
            </a:r>
            <a:r>
              <a:rPr lang="en-US" sz="2800" dirty="0" err="1"/>
              <a:t>yaitu</a:t>
            </a:r>
            <a:r>
              <a:rPr lang="en-US" sz="2800" dirty="0"/>
              <a:t> </a:t>
            </a:r>
            <a:r>
              <a:rPr lang="en-US" sz="2800" dirty="0" err="1"/>
              <a:t>manusia</a:t>
            </a:r>
            <a:r>
              <a:rPr lang="en-US" sz="2800" dirty="0"/>
              <a:t> yang </a:t>
            </a:r>
            <a:r>
              <a:rPr lang="en-US" sz="2800" u="sng" dirty="0" err="1"/>
              <a:t>beriman</a:t>
            </a:r>
            <a:r>
              <a:rPr lang="en-US" sz="2800" u="sng" dirty="0"/>
              <a:t> </a:t>
            </a:r>
            <a:r>
              <a:rPr lang="en-US" sz="2800" u="sng" dirty="0" err="1"/>
              <a:t>dan</a:t>
            </a:r>
            <a:r>
              <a:rPr lang="en-US" sz="2800" u="sng" dirty="0"/>
              <a:t> </a:t>
            </a:r>
            <a:r>
              <a:rPr lang="en-US" sz="2800" u="sng" dirty="0" err="1"/>
              <a:t>bertakwa</a:t>
            </a:r>
            <a:r>
              <a:rPr lang="en-US" sz="2800" dirty="0"/>
              <a:t> </a:t>
            </a:r>
            <a:r>
              <a:rPr lang="en-US" sz="2800" dirty="0" err="1"/>
              <a:t>terhadap</a:t>
            </a:r>
            <a:r>
              <a:rPr lang="en-US" sz="2800" dirty="0"/>
              <a:t> </a:t>
            </a:r>
            <a:r>
              <a:rPr lang="en-US" sz="2800" dirty="0" err="1"/>
              <a:t>Tuhan</a:t>
            </a:r>
            <a:r>
              <a:rPr lang="en-US" sz="2800" dirty="0"/>
              <a:t> Yang </a:t>
            </a:r>
            <a:r>
              <a:rPr lang="en-US" sz="2800" dirty="0" err="1"/>
              <a:t>Maha</a:t>
            </a:r>
            <a:r>
              <a:rPr lang="en-US" sz="2800" dirty="0"/>
              <a:t> </a:t>
            </a:r>
            <a:r>
              <a:rPr lang="en-US" sz="2800" dirty="0" err="1"/>
              <a:t>Esa</a:t>
            </a:r>
            <a:r>
              <a:rPr lang="en-US" sz="2800" dirty="0"/>
              <a:t> </a:t>
            </a:r>
            <a:r>
              <a:rPr lang="en-US" sz="2800" dirty="0" err="1"/>
              <a:t>dan</a:t>
            </a:r>
            <a:r>
              <a:rPr lang="en-US" sz="2800" dirty="0"/>
              <a:t> </a:t>
            </a:r>
            <a:r>
              <a:rPr lang="en-US" sz="2800" u="sng" dirty="0" err="1"/>
              <a:t>berbudi</a:t>
            </a:r>
            <a:r>
              <a:rPr lang="en-US" sz="2800" u="sng" dirty="0"/>
              <a:t> </a:t>
            </a:r>
            <a:r>
              <a:rPr lang="en-US" sz="2800" u="sng" dirty="0" err="1"/>
              <a:t>pekerti</a:t>
            </a:r>
            <a:r>
              <a:rPr lang="en-US" sz="2800" u="sng" dirty="0"/>
              <a:t> </a:t>
            </a:r>
            <a:r>
              <a:rPr lang="en-US" sz="2800" u="sng" dirty="0" err="1"/>
              <a:t>luhur</a:t>
            </a:r>
            <a:r>
              <a:rPr lang="en-US" sz="2800" dirty="0"/>
              <a:t>, </a:t>
            </a:r>
            <a:r>
              <a:rPr lang="en-US" sz="2800" u="sng" dirty="0" err="1"/>
              <a:t>memiliki</a:t>
            </a:r>
            <a:r>
              <a:rPr lang="en-US" sz="2800" u="sng" dirty="0"/>
              <a:t> </a:t>
            </a:r>
            <a:r>
              <a:rPr lang="en-US" sz="2800" u="sng" dirty="0" err="1"/>
              <a:t>pengetahuan</a:t>
            </a:r>
            <a:r>
              <a:rPr lang="en-US" sz="2800" u="sng" dirty="0"/>
              <a:t> </a:t>
            </a:r>
            <a:r>
              <a:rPr lang="en-US" sz="2800" u="sng" dirty="0" err="1"/>
              <a:t>dan</a:t>
            </a:r>
            <a:r>
              <a:rPr lang="en-US" sz="2800" u="sng" dirty="0"/>
              <a:t> </a:t>
            </a:r>
            <a:r>
              <a:rPr lang="en-US" sz="2800" u="sng" dirty="0" err="1"/>
              <a:t>ketrampilan</a:t>
            </a:r>
            <a:r>
              <a:rPr lang="en-US" sz="2800" dirty="0"/>
              <a:t>, </a:t>
            </a:r>
            <a:r>
              <a:rPr lang="en-US" sz="2800" dirty="0" err="1"/>
              <a:t>kesehatan</a:t>
            </a:r>
            <a:r>
              <a:rPr lang="en-US" sz="2800" dirty="0"/>
              <a:t> </a:t>
            </a:r>
            <a:r>
              <a:rPr lang="en-US" sz="2800" dirty="0" err="1"/>
              <a:t>jasmani</a:t>
            </a:r>
            <a:r>
              <a:rPr lang="en-US" sz="2800" dirty="0"/>
              <a:t> </a:t>
            </a:r>
            <a:r>
              <a:rPr lang="en-US" sz="2800" dirty="0" err="1"/>
              <a:t>dan</a:t>
            </a:r>
            <a:r>
              <a:rPr lang="en-US" sz="2800" dirty="0"/>
              <a:t> </a:t>
            </a:r>
            <a:r>
              <a:rPr lang="en-US" sz="2800" dirty="0" err="1"/>
              <a:t>rohani</a:t>
            </a:r>
            <a:r>
              <a:rPr lang="en-US" sz="2800" dirty="0"/>
              <a:t>, </a:t>
            </a:r>
            <a:r>
              <a:rPr lang="en-US" sz="2800" u="sng" dirty="0" err="1"/>
              <a:t>kepribadian</a:t>
            </a:r>
            <a:r>
              <a:rPr lang="en-US" sz="2800" u="sng" dirty="0"/>
              <a:t> yang </a:t>
            </a:r>
            <a:r>
              <a:rPr lang="en-US" sz="2800" u="sng" dirty="0" err="1"/>
              <a:t>mantab</a:t>
            </a:r>
            <a:r>
              <a:rPr lang="en-US" sz="2800" u="sng" dirty="0"/>
              <a:t> </a:t>
            </a:r>
            <a:r>
              <a:rPr lang="en-US" sz="2800" u="sng" dirty="0" err="1"/>
              <a:t>dan</a:t>
            </a:r>
            <a:r>
              <a:rPr lang="en-US" sz="2800" u="sng" dirty="0"/>
              <a:t> </a:t>
            </a:r>
            <a:r>
              <a:rPr lang="en-US" sz="2800" u="sng" dirty="0" err="1"/>
              <a:t>mandiri</a:t>
            </a:r>
            <a:r>
              <a:rPr lang="en-US" sz="2800" dirty="0"/>
              <a:t> </a:t>
            </a:r>
            <a:r>
              <a:rPr lang="en-US" sz="2800" dirty="0" err="1"/>
              <a:t>serta</a:t>
            </a:r>
            <a:r>
              <a:rPr lang="en-US" sz="2800" dirty="0"/>
              <a:t> </a:t>
            </a:r>
            <a:r>
              <a:rPr lang="en-US" sz="2800" u="sng" dirty="0"/>
              <a:t>rasa </a:t>
            </a:r>
            <a:r>
              <a:rPr lang="en-US" sz="2800" u="sng" dirty="0" err="1"/>
              <a:t>tanggung</a:t>
            </a:r>
            <a:r>
              <a:rPr lang="en-US" sz="2800" u="sng" dirty="0"/>
              <a:t> </a:t>
            </a:r>
            <a:r>
              <a:rPr lang="en-US" sz="2800" u="sng" dirty="0" err="1"/>
              <a:t>jawab</a:t>
            </a:r>
            <a:r>
              <a:rPr lang="en-US" sz="2800" dirty="0"/>
              <a:t> </a:t>
            </a:r>
            <a:r>
              <a:rPr lang="en-US" sz="2800" dirty="0" err="1"/>
              <a:t>kemasyarakatan</a:t>
            </a:r>
            <a:r>
              <a:rPr lang="en-US" sz="2800" dirty="0"/>
              <a:t> </a:t>
            </a:r>
            <a:r>
              <a:rPr lang="en-US" sz="2800" dirty="0" err="1"/>
              <a:t>dan</a:t>
            </a:r>
            <a:r>
              <a:rPr lang="en-US" sz="2800" dirty="0"/>
              <a:t> </a:t>
            </a:r>
            <a:r>
              <a:rPr lang="en-US" sz="2800" dirty="0" err="1"/>
              <a:t>kebangsaan</a:t>
            </a:r>
            <a:r>
              <a:rPr lang="en-US" sz="2800" dirty="0"/>
              <a:t>.”</a:t>
            </a:r>
          </a:p>
        </p:txBody>
      </p:sp>
    </p:spTree>
    <p:extLst>
      <p:ext uri="{BB962C8B-B14F-4D97-AF65-F5344CB8AC3E}">
        <p14:creationId xmlns:p14="http://schemas.microsoft.com/office/powerpoint/2010/main" val="4188224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27" y="0"/>
            <a:ext cx="10972800" cy="736600"/>
          </a:xfrm>
        </p:spPr>
        <p:txBody>
          <a:bodyPr/>
          <a:lstStyle/>
          <a:p>
            <a:r>
              <a:rPr lang="en-US" b="1" dirty="0"/>
              <a:t>AZAS PENYUSUNAN STANDAR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0279362"/>
              </p:ext>
            </p:extLst>
          </p:nvPr>
        </p:nvGraphicFramePr>
        <p:xfrm>
          <a:off x="139700" y="736600"/>
          <a:ext cx="12052300" cy="593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372B9AC3-945C-49A2-A8F3-D3C221C4CC5F}"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191191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27" y="0"/>
            <a:ext cx="10972800" cy="736600"/>
          </a:xfrm>
        </p:spPr>
        <p:txBody>
          <a:bodyPr/>
          <a:lstStyle/>
          <a:p>
            <a:r>
              <a:rPr lang="en-US" b="1" dirty="0"/>
              <a:t>AZAS PENYUSUNAN STANDAR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8871167"/>
              </p:ext>
            </p:extLst>
          </p:nvPr>
        </p:nvGraphicFramePr>
        <p:xfrm>
          <a:off x="139700" y="736600"/>
          <a:ext cx="12052300" cy="593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6A5FDDE7-8F8D-41F0-952E-13608D76DB00}"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1374605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PRINSIP PENGEMBANGAN STANDAR </a:t>
            </a:r>
            <a:br>
              <a:rPr lang="en-US" b="1" dirty="0"/>
            </a:br>
            <a:r>
              <a:rPr lang="en-US" sz="3200" b="1" dirty="0"/>
              <a:t>(STANDARD DEVELOPMENT)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2577673"/>
              </p:ext>
            </p:extLst>
          </p:nvPr>
        </p:nvGraphicFramePr>
        <p:xfrm>
          <a:off x="-42775" y="630285"/>
          <a:ext cx="12234775" cy="488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p:cNvGrpSpPr/>
          <p:nvPr/>
        </p:nvGrpSpPr>
        <p:grpSpPr>
          <a:xfrm>
            <a:off x="3340929" y="4271264"/>
            <a:ext cx="5788422" cy="676252"/>
            <a:chOff x="4470400" y="4216400"/>
            <a:chExt cx="3784600" cy="569504"/>
          </a:xfrm>
        </p:grpSpPr>
        <p:sp>
          <p:nvSpPr>
            <p:cNvPr id="5" name="TextBox 4"/>
            <p:cNvSpPr txBox="1"/>
            <p:nvPr/>
          </p:nvSpPr>
          <p:spPr>
            <a:xfrm>
              <a:off x="4470400" y="4423033"/>
              <a:ext cx="3784600" cy="362871"/>
            </a:xfrm>
            <a:prstGeom prst="rect">
              <a:avLst/>
            </a:prstGeom>
            <a:noFill/>
          </p:spPr>
          <p:txBody>
            <a:bodyPr wrap="square" rtlCol="0">
              <a:spAutoFit/>
            </a:bodyPr>
            <a:lstStyle/>
            <a:p>
              <a:pPr algn="ctr"/>
              <a:r>
                <a:rPr lang="en-US" sz="2200" b="1" dirty="0" err="1"/>
                <a:t>Konsensus</a:t>
              </a:r>
              <a:r>
                <a:rPr lang="en-US" sz="2200" b="1" dirty="0"/>
                <a:t>, </a:t>
              </a:r>
              <a:r>
                <a:rPr lang="en-US" sz="2200" b="1" dirty="0" err="1"/>
                <a:t>kesepakatan</a:t>
              </a:r>
              <a:endParaRPr lang="en-US" sz="2200" b="1" dirty="0"/>
            </a:p>
          </p:txBody>
        </p:sp>
        <p:cxnSp>
          <p:nvCxnSpPr>
            <p:cNvPr id="7" name="Straight Connector 6"/>
            <p:cNvCxnSpPr/>
            <p:nvPr/>
          </p:nvCxnSpPr>
          <p:spPr>
            <a:xfrm>
              <a:off x="4673600" y="4216400"/>
              <a:ext cx="0" cy="413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3600" y="4636532"/>
              <a:ext cx="67203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59003" y="4636532"/>
              <a:ext cx="70549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64500" y="4223266"/>
              <a:ext cx="0" cy="413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6200" y="4143379"/>
            <a:ext cx="2438400" cy="2246769"/>
          </a:xfrm>
          <a:prstGeom prst="rect">
            <a:avLst/>
          </a:prstGeom>
          <a:noFill/>
        </p:spPr>
        <p:txBody>
          <a:bodyPr wrap="square" rtlCol="0">
            <a:spAutoFit/>
          </a:bodyPr>
          <a:lstStyle/>
          <a:p>
            <a:pPr algn="ctr"/>
            <a:r>
              <a:rPr lang="en-US" sz="2000" dirty="0" err="1"/>
              <a:t>Diidentifikasi</a:t>
            </a:r>
            <a:r>
              <a:rPr lang="en-US" sz="2000" dirty="0"/>
              <a:t> </a:t>
            </a:r>
            <a:r>
              <a:rPr lang="en-US" sz="2000" dirty="0" err="1"/>
              <a:t>dan</a:t>
            </a:r>
            <a:r>
              <a:rPr lang="en-US" sz="2000" dirty="0"/>
              <a:t> </a:t>
            </a:r>
            <a:r>
              <a:rPr lang="en-US" sz="2000" dirty="0" err="1"/>
              <a:t>diusulkan</a:t>
            </a:r>
            <a:r>
              <a:rPr lang="en-US" sz="2000" dirty="0"/>
              <a:t> </a:t>
            </a:r>
            <a:r>
              <a:rPr lang="en-US" sz="2000" dirty="0" err="1"/>
              <a:t>oleh</a:t>
            </a:r>
            <a:r>
              <a:rPr lang="en-US" sz="2000" dirty="0"/>
              <a:t> BSNP </a:t>
            </a:r>
            <a:r>
              <a:rPr lang="en-US" sz="2000" dirty="0" err="1"/>
              <a:t>atau</a:t>
            </a:r>
            <a:r>
              <a:rPr lang="en-US" sz="2000" dirty="0"/>
              <a:t> </a:t>
            </a:r>
            <a:r>
              <a:rPr lang="en-US" sz="2000" dirty="0" err="1"/>
              <a:t>pihak</a:t>
            </a:r>
            <a:r>
              <a:rPr lang="en-US" sz="2000" dirty="0"/>
              <a:t> </a:t>
            </a:r>
            <a:r>
              <a:rPr lang="en-US" sz="2000" dirty="0" err="1"/>
              <a:t>terkait</a:t>
            </a:r>
            <a:r>
              <a:rPr lang="en-US" sz="2000" dirty="0"/>
              <a:t>, </a:t>
            </a:r>
            <a:r>
              <a:rPr lang="en-US" sz="2000" dirty="0" err="1"/>
              <a:t>mengisi</a:t>
            </a:r>
            <a:r>
              <a:rPr lang="en-US" sz="2000" dirty="0"/>
              <a:t> </a:t>
            </a:r>
            <a:r>
              <a:rPr lang="en-US" sz="2000" dirty="0" err="1"/>
              <a:t>borang</a:t>
            </a:r>
            <a:r>
              <a:rPr lang="en-US" sz="2000" dirty="0"/>
              <a:t> </a:t>
            </a:r>
            <a:r>
              <a:rPr lang="en-US" sz="2000" i="1" dirty="0" err="1"/>
              <a:t>Pengusulan</a:t>
            </a:r>
            <a:r>
              <a:rPr lang="en-US" sz="2000" i="1" dirty="0"/>
              <a:t> </a:t>
            </a:r>
            <a:r>
              <a:rPr lang="en-US" sz="2000" i="1" dirty="0" err="1"/>
              <a:t>Pengembangan</a:t>
            </a:r>
            <a:r>
              <a:rPr lang="en-US" sz="2000" i="1" dirty="0"/>
              <a:t> </a:t>
            </a:r>
            <a:r>
              <a:rPr lang="en-US" sz="2000" i="1" dirty="0" err="1"/>
              <a:t>Standar</a:t>
            </a:r>
            <a:endParaRPr lang="en-US" sz="2000" i="1" dirty="0"/>
          </a:p>
        </p:txBody>
      </p:sp>
      <p:sp>
        <p:nvSpPr>
          <p:cNvPr id="6" name="Rectangle 5"/>
          <p:cNvSpPr/>
          <p:nvPr/>
        </p:nvSpPr>
        <p:spPr>
          <a:xfrm>
            <a:off x="1481856" y="2255417"/>
            <a:ext cx="433912"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1</a:t>
            </a:r>
          </a:p>
        </p:txBody>
      </p:sp>
      <p:sp>
        <p:nvSpPr>
          <p:cNvPr id="17" name="Rectangle 16"/>
          <p:cNvSpPr/>
          <p:nvPr/>
        </p:nvSpPr>
        <p:spPr>
          <a:xfrm>
            <a:off x="3713123" y="2006134"/>
            <a:ext cx="487894"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2</a:t>
            </a:r>
          </a:p>
        </p:txBody>
      </p:sp>
      <p:sp>
        <p:nvSpPr>
          <p:cNvPr id="19" name="Rectangle 18"/>
          <p:cNvSpPr/>
          <p:nvPr/>
        </p:nvSpPr>
        <p:spPr>
          <a:xfrm>
            <a:off x="5378772" y="2421203"/>
            <a:ext cx="487894"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3</a:t>
            </a:r>
          </a:p>
        </p:txBody>
      </p:sp>
      <p:sp>
        <p:nvSpPr>
          <p:cNvPr id="21" name="Rectangle 20"/>
          <p:cNvSpPr/>
          <p:nvPr/>
        </p:nvSpPr>
        <p:spPr>
          <a:xfrm>
            <a:off x="8386628" y="1901474"/>
            <a:ext cx="487894"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4</a:t>
            </a:r>
          </a:p>
        </p:txBody>
      </p:sp>
      <p:grpSp>
        <p:nvGrpSpPr>
          <p:cNvPr id="10" name="Group 9"/>
          <p:cNvGrpSpPr/>
          <p:nvPr/>
        </p:nvGrpSpPr>
        <p:grpSpPr>
          <a:xfrm>
            <a:off x="10073740" y="1160687"/>
            <a:ext cx="1931105" cy="925943"/>
            <a:chOff x="8840256" y="5301863"/>
            <a:chExt cx="2221444" cy="1187837"/>
          </a:xfrm>
          <a:solidFill>
            <a:schemeClr val="tx2">
              <a:lumMod val="40000"/>
              <a:lumOff val="60000"/>
            </a:schemeClr>
          </a:solidFill>
        </p:grpSpPr>
        <p:sp>
          <p:nvSpPr>
            <p:cNvPr id="8" name="7-Point Star 7"/>
            <p:cNvSpPr/>
            <p:nvPr/>
          </p:nvSpPr>
          <p:spPr>
            <a:xfrm>
              <a:off x="8840256" y="5301863"/>
              <a:ext cx="2221444" cy="1187837"/>
            </a:xfrm>
            <a:prstGeom prst="star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9353803" y="5631490"/>
              <a:ext cx="1503894" cy="513277"/>
            </a:xfrm>
            <a:prstGeom prst="rect">
              <a:avLst/>
            </a:prstGeom>
            <a:grpFill/>
          </p:spPr>
          <p:txBody>
            <a:bodyPr wrap="square" rtlCol="0">
              <a:spAutoFit/>
            </a:bodyPr>
            <a:lstStyle/>
            <a:p>
              <a:r>
                <a:rPr lang="en-US" sz="2000" b="1" dirty="0" err="1">
                  <a:solidFill>
                    <a:schemeClr val="bg1"/>
                  </a:solidFill>
                </a:rPr>
                <a:t>Menteri</a:t>
              </a:r>
              <a:endParaRPr lang="en-US" sz="2000" b="1" dirty="0">
                <a:solidFill>
                  <a:schemeClr val="bg1"/>
                </a:solidFill>
              </a:endParaRPr>
            </a:p>
          </p:txBody>
        </p:sp>
      </p:grpSp>
      <p:sp>
        <p:nvSpPr>
          <p:cNvPr id="22" name="Rectangle 21"/>
          <p:cNvSpPr/>
          <p:nvPr/>
        </p:nvSpPr>
        <p:spPr>
          <a:xfrm>
            <a:off x="10765284" y="2132306"/>
            <a:ext cx="487894" cy="707886"/>
          </a:xfrm>
          <a:prstGeom prst="rect">
            <a:avLst/>
          </a:prstGeom>
          <a:noFill/>
        </p:spPr>
        <p:txBody>
          <a:bodyPr wrap="squar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5</a:t>
            </a:r>
          </a:p>
        </p:txBody>
      </p:sp>
      <p:sp>
        <p:nvSpPr>
          <p:cNvPr id="12" name="TextBox 11"/>
          <p:cNvSpPr txBox="1"/>
          <p:nvPr/>
        </p:nvSpPr>
        <p:spPr>
          <a:xfrm>
            <a:off x="9373298" y="4928209"/>
            <a:ext cx="2631547" cy="707886"/>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US" sz="2000" b="1" dirty="0"/>
              <a:t>SOSIALISASI STANDAR</a:t>
            </a:r>
          </a:p>
        </p:txBody>
      </p:sp>
      <p:cxnSp>
        <p:nvCxnSpPr>
          <p:cNvPr id="29" name="Straight Arrow Connector 28"/>
          <p:cNvCxnSpPr/>
          <p:nvPr/>
        </p:nvCxnSpPr>
        <p:spPr>
          <a:xfrm>
            <a:off x="10871200" y="4271264"/>
            <a:ext cx="0" cy="656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129351" y="4417435"/>
            <a:ext cx="487894"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6</a:t>
            </a:r>
          </a:p>
        </p:txBody>
      </p:sp>
      <p:sp>
        <p:nvSpPr>
          <p:cNvPr id="20" name="Date Placeholder 19"/>
          <p:cNvSpPr>
            <a:spLocks noGrp="1"/>
          </p:cNvSpPr>
          <p:nvPr>
            <p:ph type="dt" sz="half" idx="10"/>
          </p:nvPr>
        </p:nvSpPr>
        <p:spPr/>
        <p:txBody>
          <a:bodyPr/>
          <a:lstStyle/>
          <a:p>
            <a:fld id="{EBD14FFA-E97B-4838-994C-5DB33A6B4389}" type="datetime6">
              <a:rPr lang="id-ID" smtClean="0"/>
              <a:pPr/>
              <a:t>September 21</a:t>
            </a:fld>
            <a:endParaRPr lang="en-US" dirty="0"/>
          </a:p>
        </p:txBody>
      </p:sp>
      <p:sp>
        <p:nvSpPr>
          <p:cNvPr id="23" name="Footer Placeholder 22"/>
          <p:cNvSpPr>
            <a:spLocks noGrp="1"/>
          </p:cNvSpPr>
          <p:nvPr>
            <p:ph type="ftr" sz="quarter" idx="11"/>
          </p:nvPr>
        </p:nvSpPr>
        <p:spPr/>
        <p:txBody>
          <a:bodyPr/>
          <a:lstStyle/>
          <a:p>
            <a:r>
              <a:rPr lang="en-US"/>
              <a:t>BSNP</a:t>
            </a:r>
            <a:endParaRPr lang="en-US" dirty="0"/>
          </a:p>
        </p:txBody>
      </p:sp>
      <p:sp>
        <p:nvSpPr>
          <p:cNvPr id="24" name="Slide Number Placeholder 23"/>
          <p:cNvSpPr>
            <a:spLocks noGrp="1"/>
          </p:cNvSpPr>
          <p:nvPr>
            <p:ph type="sldNum" sz="quarter" idx="12"/>
          </p:nvPr>
        </p:nvSpPr>
        <p:spPr/>
        <p:txBody>
          <a:body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val="362994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928" y="165100"/>
            <a:ext cx="8229600" cy="812040"/>
          </a:xfrm>
        </p:spPr>
        <p:txBody>
          <a:bodyPr>
            <a:normAutofit/>
          </a:bodyPr>
          <a:lstStyle/>
          <a:p>
            <a:pPr algn="ctr"/>
            <a:r>
              <a:rPr lang="en-US" sz="4800" dirty="0"/>
              <a:t>LANGKAH REVISI STANDAR</a:t>
            </a:r>
            <a:endParaRPr lang="en-US" sz="48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6753961"/>
              </p:ext>
            </p:extLst>
          </p:nvPr>
        </p:nvGraphicFramePr>
        <p:xfrm>
          <a:off x="564776" y="977140"/>
          <a:ext cx="10986248" cy="555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373A20B9-ED85-41DB-88D9-E8AC841ADBB6}" type="slidenum">
              <a:rPr lang="en-US" smtClean="0"/>
              <a:pPr/>
              <a:t>33</a:t>
            </a:fld>
            <a:endParaRPr lang="en-US" dirty="0"/>
          </a:p>
        </p:txBody>
      </p:sp>
      <p:sp>
        <p:nvSpPr>
          <p:cNvPr id="7" name="TextBox 6"/>
          <p:cNvSpPr txBox="1"/>
          <p:nvPr/>
        </p:nvSpPr>
        <p:spPr>
          <a:xfrm>
            <a:off x="5100321" y="4923837"/>
            <a:ext cx="2054361" cy="794802"/>
          </a:xfrm>
          <a:prstGeom prst="diamond">
            <a:avLst/>
          </a:prstGeom>
          <a:solidFill>
            <a:schemeClr val="accent2">
              <a:lumMod val="40000"/>
              <a:lumOff val="60000"/>
            </a:schemeClr>
          </a:solidFill>
          <a:ln>
            <a:solidFill>
              <a:schemeClr val="bg2">
                <a:lumMod val="25000"/>
              </a:schemeClr>
            </a:solidFill>
          </a:ln>
        </p:spPr>
        <p:txBody>
          <a:bodyPr wrap="square" rtlCol="0">
            <a:spAutoFit/>
          </a:bodyPr>
          <a:lstStyle/>
          <a:p>
            <a:r>
              <a:rPr lang="en-US" sz="2000" dirty="0" err="1"/>
              <a:t>Sesuai</a:t>
            </a:r>
            <a:r>
              <a:rPr lang="en-US" sz="2000" dirty="0"/>
              <a:t>?</a:t>
            </a:r>
          </a:p>
        </p:txBody>
      </p:sp>
      <p:sp>
        <p:nvSpPr>
          <p:cNvPr id="8" name="Right Arrow 7"/>
          <p:cNvSpPr/>
          <p:nvPr/>
        </p:nvSpPr>
        <p:spPr>
          <a:xfrm>
            <a:off x="7214810" y="5066813"/>
            <a:ext cx="974449" cy="543338"/>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89559" y="4791300"/>
            <a:ext cx="412475" cy="369332"/>
          </a:xfrm>
          <a:prstGeom prst="rect">
            <a:avLst/>
          </a:prstGeom>
          <a:noFill/>
        </p:spPr>
        <p:txBody>
          <a:bodyPr wrap="square" rtlCol="0">
            <a:spAutoFit/>
          </a:bodyPr>
          <a:lstStyle/>
          <a:p>
            <a:pPr algn="ctr"/>
            <a:r>
              <a:rPr lang="en-US" dirty="0" err="1"/>
              <a:t>Ya</a:t>
            </a:r>
            <a:endParaRPr lang="en-US" dirty="0"/>
          </a:p>
        </p:txBody>
      </p:sp>
      <p:sp>
        <p:nvSpPr>
          <p:cNvPr id="12" name="TextBox 11"/>
          <p:cNvSpPr txBox="1"/>
          <p:nvPr/>
        </p:nvSpPr>
        <p:spPr>
          <a:xfrm>
            <a:off x="5421395" y="5896480"/>
            <a:ext cx="711098" cy="369332"/>
          </a:xfrm>
          <a:prstGeom prst="rect">
            <a:avLst/>
          </a:prstGeom>
          <a:noFill/>
        </p:spPr>
        <p:txBody>
          <a:bodyPr wrap="square" rtlCol="0">
            <a:spAutoFit/>
          </a:bodyPr>
          <a:lstStyle/>
          <a:p>
            <a:pPr algn="ctr"/>
            <a:r>
              <a:rPr lang="en-US" dirty="0" err="1"/>
              <a:t>Tidak</a:t>
            </a:r>
            <a:endParaRPr lang="en-US" dirty="0"/>
          </a:p>
        </p:txBody>
      </p:sp>
      <p:grpSp>
        <p:nvGrpSpPr>
          <p:cNvPr id="3" name="Group 12"/>
          <p:cNvGrpSpPr/>
          <p:nvPr/>
        </p:nvGrpSpPr>
        <p:grpSpPr>
          <a:xfrm>
            <a:off x="6873275" y="5791845"/>
            <a:ext cx="2253698" cy="941624"/>
            <a:chOff x="9293216" y="3569914"/>
            <a:chExt cx="2477067" cy="1733867"/>
          </a:xfrm>
        </p:grpSpPr>
        <p:sp>
          <p:nvSpPr>
            <p:cNvPr id="14" name="Rounded Rectangle 13"/>
            <p:cNvSpPr/>
            <p:nvPr/>
          </p:nvSpPr>
          <p:spPr>
            <a:xfrm>
              <a:off x="9293216" y="3569914"/>
              <a:ext cx="2477067" cy="1733867"/>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9377872" y="3654570"/>
              <a:ext cx="2307755" cy="1564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2400" dirty="0" err="1"/>
                <a:t>Penyesuaian</a:t>
              </a:r>
              <a:r>
                <a:rPr lang="en-US" sz="2400" dirty="0"/>
                <a:t> </a:t>
              </a:r>
              <a:r>
                <a:rPr lang="en-US" sz="2400" dirty="0" err="1"/>
                <a:t>butir</a:t>
              </a:r>
              <a:r>
                <a:rPr lang="en-US" sz="2400" dirty="0"/>
                <a:t> </a:t>
              </a:r>
              <a:r>
                <a:rPr lang="en-US" sz="2400" dirty="0" err="1"/>
                <a:t>standar</a:t>
              </a:r>
              <a:endParaRPr lang="en-US" sz="2400" dirty="0"/>
            </a:p>
          </p:txBody>
        </p:sp>
      </p:grpSp>
      <p:sp>
        <p:nvSpPr>
          <p:cNvPr id="16" name="Bent-Up Arrow 15"/>
          <p:cNvSpPr/>
          <p:nvPr/>
        </p:nvSpPr>
        <p:spPr>
          <a:xfrm rot="5400000">
            <a:off x="6105781" y="5747567"/>
            <a:ext cx="789213" cy="745774"/>
          </a:xfrm>
          <a:prstGeom prst="bentUpArrow">
            <a:avLst>
              <a:gd name="adj1" fmla="val 32840"/>
              <a:gd name="adj2" fmla="val 25000"/>
              <a:gd name="adj3" fmla="val 35780"/>
            </a:avLst>
          </a:prstGeom>
          <a:solidFill>
            <a:schemeClr val="accent1">
              <a:lumMod val="60000"/>
              <a:lumOff val="40000"/>
            </a:schemeClr>
          </a:solidFill>
          <a:ln>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Bent-Up Arrow 16"/>
          <p:cNvSpPr/>
          <p:nvPr/>
        </p:nvSpPr>
        <p:spPr>
          <a:xfrm>
            <a:off x="9167313" y="5610151"/>
            <a:ext cx="882215" cy="824460"/>
          </a:xfrm>
          <a:prstGeom prst="bentUpArrow">
            <a:avLst>
              <a:gd name="adj1" fmla="val 32840"/>
              <a:gd name="adj2" fmla="val 25000"/>
              <a:gd name="adj3" fmla="val 35780"/>
            </a:avLst>
          </a:prstGeom>
          <a:solidFill>
            <a:schemeClr val="accent1">
              <a:lumMod val="60000"/>
              <a:lumOff val="40000"/>
            </a:schemeClr>
          </a:solidFill>
          <a:ln>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99979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1D5722-DB7A-4C26-A672-3E660A611A5D}"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34</a:t>
            </a:fld>
            <a:endParaRPr lang="en-US" dirty="0"/>
          </a:p>
        </p:txBody>
      </p:sp>
      <p:sp>
        <p:nvSpPr>
          <p:cNvPr id="7" name="Title 6"/>
          <p:cNvSpPr>
            <a:spLocks noGrp="1"/>
          </p:cNvSpPr>
          <p:nvPr>
            <p:ph type="title"/>
          </p:nvPr>
        </p:nvSpPr>
        <p:spPr>
          <a:xfrm>
            <a:off x="834736" y="2358232"/>
            <a:ext cx="10522527" cy="1325562"/>
          </a:xfrm>
        </p:spPr>
        <p:txBody>
          <a:bodyPr/>
          <a:lstStyle/>
          <a:p>
            <a:pPr algn="ctr"/>
            <a:r>
              <a:rPr lang="en-US" dirty="0"/>
              <a:t>STANDAR NASIONAL PENDIDIKAN TINGGI</a:t>
            </a:r>
            <a:endParaRPr lang="id-ID" dirty="0"/>
          </a:p>
        </p:txBody>
      </p:sp>
    </p:spTree>
    <p:extLst>
      <p:ext uri="{BB962C8B-B14F-4D97-AF65-F5344CB8AC3E}">
        <p14:creationId xmlns:p14="http://schemas.microsoft.com/office/powerpoint/2010/main" val="707717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943429"/>
          </a:xfrm>
        </p:spPr>
        <p:txBody>
          <a:bodyPr>
            <a:normAutofit/>
          </a:bodyPr>
          <a:lstStyle/>
          <a:p>
            <a:pPr algn="ctr"/>
            <a:r>
              <a:rPr lang="en-US" sz="4400" b="1" dirty="0" err="1"/>
              <a:t>Standar</a:t>
            </a:r>
            <a:r>
              <a:rPr lang="en-US" sz="4400" b="1" dirty="0"/>
              <a:t> </a:t>
            </a:r>
            <a:r>
              <a:rPr lang="en-US" sz="4400" b="1" dirty="0" err="1"/>
              <a:t>Nasional</a:t>
            </a:r>
            <a:r>
              <a:rPr lang="en-US" sz="4400" b="1" dirty="0"/>
              <a:t> </a:t>
            </a:r>
            <a:r>
              <a:rPr lang="en-US" sz="4400" b="1" dirty="0" err="1"/>
              <a:t>Pendidikan</a:t>
            </a:r>
            <a:r>
              <a:rPr lang="en-US" sz="4400" b="1" dirty="0"/>
              <a:t> </a:t>
            </a:r>
            <a:r>
              <a:rPr lang="en-US" sz="4400" b="1" dirty="0" err="1"/>
              <a:t>Tinggi</a:t>
            </a:r>
            <a:endParaRPr lang="en-US" sz="4400" b="1" dirty="0"/>
          </a:p>
        </p:txBody>
      </p:sp>
      <p:sp>
        <p:nvSpPr>
          <p:cNvPr id="3" name="Content Placeholder 2"/>
          <p:cNvSpPr>
            <a:spLocks noGrp="1"/>
          </p:cNvSpPr>
          <p:nvPr>
            <p:ph idx="4294967295"/>
          </p:nvPr>
        </p:nvSpPr>
        <p:spPr>
          <a:xfrm>
            <a:off x="191911" y="891670"/>
            <a:ext cx="11654948" cy="5293977"/>
          </a:xfrm>
          <a:prstGeom prst="rect">
            <a:avLst/>
          </a:prstGeom>
        </p:spPr>
        <p:txBody>
          <a:bodyPr/>
          <a:lstStyle/>
          <a:p>
            <a:r>
              <a:rPr lang="en-US" sz="3200" dirty="0">
                <a:solidFill>
                  <a:schemeClr val="tx1"/>
                </a:solidFill>
              </a:rPr>
              <a:t>UU No. 12 </a:t>
            </a:r>
            <a:r>
              <a:rPr lang="en-US" sz="3200" dirty="0" err="1">
                <a:solidFill>
                  <a:schemeClr val="tx1"/>
                </a:solidFill>
              </a:rPr>
              <a:t>Tahun</a:t>
            </a:r>
            <a:r>
              <a:rPr lang="en-US" sz="3200" dirty="0">
                <a:solidFill>
                  <a:schemeClr val="tx1"/>
                </a:solidFill>
              </a:rPr>
              <a:t> 2012 </a:t>
            </a:r>
            <a:r>
              <a:rPr lang="en-US" sz="3200" dirty="0" err="1">
                <a:solidFill>
                  <a:schemeClr val="tx1"/>
                </a:solidFill>
              </a:rPr>
              <a:t>tentang</a:t>
            </a:r>
            <a:r>
              <a:rPr lang="en-US" sz="3200" dirty="0">
                <a:solidFill>
                  <a:schemeClr val="tx1"/>
                </a:solidFill>
              </a:rPr>
              <a:t> </a:t>
            </a:r>
            <a:r>
              <a:rPr lang="en-US" sz="3200" dirty="0" err="1">
                <a:solidFill>
                  <a:schemeClr val="tx1"/>
                </a:solidFill>
              </a:rPr>
              <a:t>Pendidikan</a:t>
            </a:r>
            <a:r>
              <a:rPr lang="en-US" sz="3200" dirty="0">
                <a:solidFill>
                  <a:schemeClr val="tx1"/>
                </a:solidFill>
              </a:rPr>
              <a:t> </a:t>
            </a:r>
            <a:r>
              <a:rPr lang="en-US" sz="3200" dirty="0" err="1">
                <a:solidFill>
                  <a:schemeClr val="tx1"/>
                </a:solidFill>
              </a:rPr>
              <a:t>Tinggi</a:t>
            </a:r>
            <a:endParaRPr lang="en-US" sz="3200" dirty="0">
              <a:solidFill>
                <a:schemeClr val="tx1"/>
              </a:solidFill>
            </a:endParaRPr>
          </a:p>
          <a:p>
            <a:pPr>
              <a:lnSpc>
                <a:spcPct val="100000"/>
              </a:lnSpc>
              <a:spcBef>
                <a:spcPts val="0"/>
              </a:spcBef>
            </a:pPr>
            <a:endParaRPr lang="en-US" sz="2400" dirty="0">
              <a:solidFill>
                <a:schemeClr val="tx1"/>
              </a:solidFill>
            </a:endParaRPr>
          </a:p>
          <a:p>
            <a:pPr>
              <a:lnSpc>
                <a:spcPct val="100000"/>
              </a:lnSpc>
              <a:spcBef>
                <a:spcPts val="0"/>
              </a:spcBef>
            </a:pPr>
            <a:r>
              <a:rPr lang="en-US" sz="2400" dirty="0" err="1">
                <a:solidFill>
                  <a:schemeClr val="tx1"/>
                </a:solidFill>
              </a:rPr>
              <a:t>Pasal</a:t>
            </a:r>
            <a:r>
              <a:rPr lang="en-US" sz="2400" dirty="0">
                <a:solidFill>
                  <a:schemeClr val="tx1"/>
                </a:solidFill>
              </a:rPr>
              <a:t> 1 </a:t>
            </a:r>
            <a:r>
              <a:rPr lang="en-US" sz="2400" dirty="0" err="1">
                <a:solidFill>
                  <a:schemeClr val="tx1"/>
                </a:solidFill>
              </a:rPr>
              <a:t>ayat</a:t>
            </a:r>
            <a:r>
              <a:rPr lang="en-US" sz="2400" dirty="0">
                <a:solidFill>
                  <a:schemeClr val="tx1"/>
                </a:solidFill>
              </a:rPr>
              <a:t> (18): </a:t>
            </a:r>
          </a:p>
          <a:p>
            <a:pPr indent="0">
              <a:lnSpc>
                <a:spcPct val="100000"/>
              </a:lnSpc>
              <a:spcBef>
                <a:spcPts val="0"/>
              </a:spcBef>
              <a:buNone/>
            </a:pPr>
            <a:r>
              <a:rPr lang="en-US" sz="2400" b="0" dirty="0" err="1">
                <a:solidFill>
                  <a:schemeClr val="tx1"/>
                </a:solidFill>
              </a:rPr>
              <a:t>Standar</a:t>
            </a:r>
            <a:r>
              <a:rPr lang="en-US" sz="2400" b="0" dirty="0">
                <a:solidFill>
                  <a:schemeClr val="tx1"/>
                </a:solidFill>
              </a:rPr>
              <a:t> </a:t>
            </a:r>
            <a:r>
              <a:rPr lang="en-US" sz="2400" b="0" dirty="0" err="1">
                <a:solidFill>
                  <a:schemeClr val="tx1"/>
                </a:solidFill>
              </a:rPr>
              <a:t>Nasional</a:t>
            </a:r>
            <a:r>
              <a:rPr lang="en-US" sz="2400" b="0" dirty="0">
                <a:solidFill>
                  <a:schemeClr val="tx1"/>
                </a:solidFill>
              </a:rPr>
              <a:t> </a:t>
            </a:r>
            <a:r>
              <a:rPr lang="en-US" sz="2400" b="0" dirty="0" err="1">
                <a:solidFill>
                  <a:schemeClr val="tx1"/>
                </a:solidFill>
              </a:rPr>
              <a:t>Pendidikan</a:t>
            </a:r>
            <a:r>
              <a:rPr lang="en-US" sz="2400" b="0" dirty="0">
                <a:solidFill>
                  <a:schemeClr val="tx1"/>
                </a:solidFill>
              </a:rPr>
              <a:t> </a:t>
            </a:r>
            <a:r>
              <a:rPr lang="en-US" sz="2400" b="0" dirty="0" err="1">
                <a:solidFill>
                  <a:schemeClr val="tx1"/>
                </a:solidFill>
              </a:rPr>
              <a:t>Tinggi</a:t>
            </a:r>
            <a:r>
              <a:rPr lang="en-US" sz="2400" b="0" dirty="0">
                <a:solidFill>
                  <a:schemeClr val="tx1"/>
                </a:solidFill>
              </a:rPr>
              <a:t> </a:t>
            </a:r>
            <a:r>
              <a:rPr lang="en-US" sz="2400" b="0" dirty="0" err="1">
                <a:solidFill>
                  <a:schemeClr val="tx1"/>
                </a:solidFill>
              </a:rPr>
              <a:t>adalah</a:t>
            </a:r>
            <a:r>
              <a:rPr lang="en-US" sz="2400" b="0" dirty="0">
                <a:solidFill>
                  <a:schemeClr val="tx1"/>
                </a:solidFill>
              </a:rPr>
              <a:t> </a:t>
            </a:r>
            <a:r>
              <a:rPr lang="en-US" sz="2400" b="0" dirty="0" err="1">
                <a:solidFill>
                  <a:schemeClr val="tx1"/>
                </a:solidFill>
              </a:rPr>
              <a:t>satuan</a:t>
            </a:r>
            <a:r>
              <a:rPr lang="en-US" sz="2400" b="0" dirty="0">
                <a:solidFill>
                  <a:schemeClr val="tx1"/>
                </a:solidFill>
              </a:rPr>
              <a:t> </a:t>
            </a:r>
            <a:r>
              <a:rPr lang="en-US" sz="2400" b="0" dirty="0" err="1">
                <a:solidFill>
                  <a:schemeClr val="tx1"/>
                </a:solidFill>
              </a:rPr>
              <a:t>standar</a:t>
            </a:r>
            <a:r>
              <a:rPr lang="en-US" sz="2400" b="0" dirty="0">
                <a:solidFill>
                  <a:schemeClr val="tx1"/>
                </a:solidFill>
              </a:rPr>
              <a:t> yang </a:t>
            </a:r>
            <a:r>
              <a:rPr lang="en-US" sz="2400" b="0" dirty="0" err="1">
                <a:solidFill>
                  <a:schemeClr val="tx1"/>
                </a:solidFill>
              </a:rPr>
              <a:t>meliputi</a:t>
            </a:r>
            <a:r>
              <a:rPr lang="en-US" sz="2400" b="0" dirty="0">
                <a:solidFill>
                  <a:schemeClr val="tx1"/>
                </a:solidFill>
              </a:rPr>
              <a:t> </a:t>
            </a:r>
            <a:r>
              <a:rPr lang="en-US" sz="2400" b="0" dirty="0" err="1">
                <a:solidFill>
                  <a:schemeClr val="tx1"/>
                </a:solidFill>
              </a:rPr>
              <a:t>standar</a:t>
            </a:r>
            <a:r>
              <a:rPr lang="en-US" sz="2400" b="0" dirty="0">
                <a:solidFill>
                  <a:schemeClr val="tx1"/>
                </a:solidFill>
              </a:rPr>
              <a:t> </a:t>
            </a:r>
            <a:r>
              <a:rPr lang="en-US" sz="2400" b="0" dirty="0" err="1">
                <a:solidFill>
                  <a:schemeClr val="tx1"/>
                </a:solidFill>
              </a:rPr>
              <a:t>nasional</a:t>
            </a:r>
            <a:r>
              <a:rPr lang="en-US" sz="2400" b="0" dirty="0">
                <a:solidFill>
                  <a:schemeClr val="tx1"/>
                </a:solidFill>
              </a:rPr>
              <a:t> </a:t>
            </a:r>
            <a:r>
              <a:rPr lang="en-US" sz="2400" b="0" dirty="0" err="1">
                <a:solidFill>
                  <a:schemeClr val="tx1"/>
                </a:solidFill>
              </a:rPr>
              <a:t>pendidikan</a:t>
            </a:r>
            <a:r>
              <a:rPr lang="en-US" sz="2400" b="0" dirty="0">
                <a:solidFill>
                  <a:schemeClr val="tx1"/>
                </a:solidFill>
              </a:rPr>
              <a:t>, </a:t>
            </a:r>
            <a:r>
              <a:rPr lang="en-US" sz="2400" b="0" dirty="0" err="1">
                <a:solidFill>
                  <a:schemeClr val="tx1"/>
                </a:solidFill>
              </a:rPr>
              <a:t>ditambah</a:t>
            </a:r>
            <a:r>
              <a:rPr lang="en-US" sz="2400" b="0" dirty="0">
                <a:solidFill>
                  <a:schemeClr val="tx1"/>
                </a:solidFill>
              </a:rPr>
              <a:t> </a:t>
            </a:r>
            <a:r>
              <a:rPr lang="en-US" sz="2400" b="0" dirty="0" err="1">
                <a:solidFill>
                  <a:schemeClr val="tx1"/>
                </a:solidFill>
              </a:rPr>
              <a:t>dengan</a:t>
            </a:r>
            <a:r>
              <a:rPr lang="en-US" sz="2400" b="0" dirty="0">
                <a:solidFill>
                  <a:schemeClr val="tx1"/>
                </a:solidFill>
              </a:rPr>
              <a:t> </a:t>
            </a:r>
            <a:r>
              <a:rPr lang="en-US" sz="2400" b="0" dirty="0" err="1">
                <a:solidFill>
                  <a:schemeClr val="tx1"/>
                </a:solidFill>
              </a:rPr>
              <a:t>standar</a:t>
            </a:r>
            <a:r>
              <a:rPr lang="en-US" sz="2400" b="0" dirty="0">
                <a:solidFill>
                  <a:schemeClr val="tx1"/>
                </a:solidFill>
              </a:rPr>
              <a:t> </a:t>
            </a:r>
            <a:r>
              <a:rPr lang="en-US" sz="2400" b="0" dirty="0" err="1">
                <a:solidFill>
                  <a:schemeClr val="tx1"/>
                </a:solidFill>
              </a:rPr>
              <a:t>penelitian</a:t>
            </a:r>
            <a:r>
              <a:rPr lang="en-US" sz="2400" b="0" dirty="0">
                <a:solidFill>
                  <a:schemeClr val="tx1"/>
                </a:solidFill>
              </a:rPr>
              <a:t>, </a:t>
            </a:r>
            <a:r>
              <a:rPr lang="en-US" sz="2400" b="0" dirty="0" err="1">
                <a:solidFill>
                  <a:schemeClr val="tx1"/>
                </a:solidFill>
              </a:rPr>
              <a:t>dan</a:t>
            </a:r>
            <a:r>
              <a:rPr lang="en-US" sz="2400" b="0" dirty="0">
                <a:solidFill>
                  <a:schemeClr val="tx1"/>
                </a:solidFill>
              </a:rPr>
              <a:t> </a:t>
            </a:r>
            <a:r>
              <a:rPr lang="en-US" sz="2400" b="0" dirty="0" err="1">
                <a:solidFill>
                  <a:schemeClr val="tx1"/>
                </a:solidFill>
              </a:rPr>
              <a:t>standar</a:t>
            </a:r>
            <a:r>
              <a:rPr lang="en-US" sz="2400" b="0" dirty="0">
                <a:solidFill>
                  <a:schemeClr val="tx1"/>
                </a:solidFill>
              </a:rPr>
              <a:t> </a:t>
            </a:r>
            <a:r>
              <a:rPr lang="en-US" sz="2400" b="0" dirty="0" err="1">
                <a:solidFill>
                  <a:schemeClr val="tx1"/>
                </a:solidFill>
              </a:rPr>
              <a:t>pengabdian</a:t>
            </a:r>
            <a:r>
              <a:rPr lang="en-US" sz="2400" b="0" dirty="0">
                <a:solidFill>
                  <a:schemeClr val="tx1"/>
                </a:solidFill>
              </a:rPr>
              <a:t> </a:t>
            </a:r>
            <a:r>
              <a:rPr lang="en-US" sz="2400" b="0" dirty="0" err="1">
                <a:solidFill>
                  <a:schemeClr val="tx1"/>
                </a:solidFill>
              </a:rPr>
              <a:t>kepada</a:t>
            </a:r>
            <a:r>
              <a:rPr lang="en-US" sz="2400" b="0" dirty="0">
                <a:solidFill>
                  <a:schemeClr val="tx1"/>
                </a:solidFill>
              </a:rPr>
              <a:t> </a:t>
            </a:r>
            <a:r>
              <a:rPr lang="en-US" sz="2400" b="0" dirty="0" err="1">
                <a:solidFill>
                  <a:schemeClr val="tx1"/>
                </a:solidFill>
              </a:rPr>
              <a:t>masyarakat</a:t>
            </a:r>
            <a:r>
              <a:rPr lang="en-US" sz="2400" b="0" dirty="0">
                <a:solidFill>
                  <a:schemeClr val="tx1"/>
                </a:solidFill>
              </a:rPr>
              <a:t>.</a:t>
            </a:r>
          </a:p>
          <a:p>
            <a:pPr>
              <a:lnSpc>
                <a:spcPct val="100000"/>
              </a:lnSpc>
              <a:spcBef>
                <a:spcPts val="0"/>
              </a:spcBef>
            </a:pPr>
            <a:endParaRPr lang="en-US" sz="2400" dirty="0">
              <a:solidFill>
                <a:schemeClr val="tx1"/>
              </a:solidFill>
            </a:endParaRPr>
          </a:p>
          <a:p>
            <a:pPr>
              <a:lnSpc>
                <a:spcPct val="100000"/>
              </a:lnSpc>
              <a:spcBef>
                <a:spcPts val="0"/>
              </a:spcBef>
            </a:pPr>
            <a:r>
              <a:rPr lang="en-US" sz="2400" dirty="0" err="1">
                <a:solidFill>
                  <a:schemeClr val="tx1"/>
                </a:solidFill>
              </a:rPr>
              <a:t>Pasal</a:t>
            </a:r>
            <a:r>
              <a:rPr lang="en-US" sz="2400" dirty="0">
                <a:solidFill>
                  <a:schemeClr val="tx1"/>
                </a:solidFill>
              </a:rPr>
              <a:t> 54 </a:t>
            </a:r>
            <a:r>
              <a:rPr lang="en-US" sz="2400" dirty="0" err="1">
                <a:solidFill>
                  <a:schemeClr val="tx1"/>
                </a:solidFill>
              </a:rPr>
              <a:t>ayat</a:t>
            </a:r>
            <a:r>
              <a:rPr lang="en-US" sz="2400" dirty="0">
                <a:solidFill>
                  <a:schemeClr val="tx1"/>
                </a:solidFill>
              </a:rPr>
              <a:t> (1) </a:t>
            </a:r>
            <a:r>
              <a:rPr lang="en-US" sz="2400" dirty="0" err="1">
                <a:solidFill>
                  <a:schemeClr val="tx1"/>
                </a:solidFill>
              </a:rPr>
              <a:t>huruf</a:t>
            </a:r>
            <a:r>
              <a:rPr lang="en-US" sz="2400" dirty="0">
                <a:solidFill>
                  <a:schemeClr val="tx1"/>
                </a:solidFill>
              </a:rPr>
              <a:t> a:</a:t>
            </a:r>
          </a:p>
          <a:p>
            <a:pPr indent="0">
              <a:lnSpc>
                <a:spcPct val="100000"/>
              </a:lnSpc>
              <a:spcBef>
                <a:spcPts val="0"/>
              </a:spcBef>
              <a:buNone/>
            </a:pPr>
            <a:r>
              <a:rPr lang="en-US" sz="2400" b="0" dirty="0" err="1">
                <a:solidFill>
                  <a:schemeClr val="tx1"/>
                </a:solidFill>
              </a:rPr>
              <a:t>Standar</a:t>
            </a:r>
            <a:r>
              <a:rPr lang="en-US" sz="2400" b="0" dirty="0">
                <a:solidFill>
                  <a:schemeClr val="tx1"/>
                </a:solidFill>
              </a:rPr>
              <a:t> </a:t>
            </a:r>
            <a:r>
              <a:rPr lang="en-US" sz="2400" b="0" dirty="0" err="1">
                <a:solidFill>
                  <a:schemeClr val="tx1"/>
                </a:solidFill>
              </a:rPr>
              <a:t>Nasional</a:t>
            </a:r>
            <a:r>
              <a:rPr lang="en-US" sz="2400" b="0" dirty="0">
                <a:solidFill>
                  <a:schemeClr val="tx1"/>
                </a:solidFill>
              </a:rPr>
              <a:t> </a:t>
            </a:r>
            <a:r>
              <a:rPr lang="en-US" sz="2400" b="0" dirty="0" err="1">
                <a:solidFill>
                  <a:schemeClr val="tx1"/>
                </a:solidFill>
              </a:rPr>
              <a:t>Pendidikan</a:t>
            </a:r>
            <a:r>
              <a:rPr lang="en-US" sz="2400" b="0" dirty="0">
                <a:solidFill>
                  <a:schemeClr val="tx1"/>
                </a:solidFill>
              </a:rPr>
              <a:t> </a:t>
            </a:r>
            <a:r>
              <a:rPr lang="en-US" sz="2400" b="0" dirty="0" err="1">
                <a:solidFill>
                  <a:schemeClr val="tx1"/>
                </a:solidFill>
              </a:rPr>
              <a:t>Tinggi</a:t>
            </a:r>
            <a:r>
              <a:rPr lang="en-US" sz="2400" b="0" dirty="0">
                <a:solidFill>
                  <a:schemeClr val="tx1"/>
                </a:solidFill>
              </a:rPr>
              <a:t> yang </a:t>
            </a:r>
            <a:r>
              <a:rPr lang="en-US" sz="2400" b="0" dirty="0" err="1">
                <a:solidFill>
                  <a:schemeClr val="tx1"/>
                </a:solidFill>
              </a:rPr>
              <a:t>ditetapkan</a:t>
            </a:r>
            <a:r>
              <a:rPr lang="en-US" sz="2400" b="0" dirty="0">
                <a:solidFill>
                  <a:schemeClr val="tx1"/>
                </a:solidFill>
              </a:rPr>
              <a:t> </a:t>
            </a:r>
            <a:r>
              <a:rPr lang="en-US" sz="2400" b="0" dirty="0" err="1">
                <a:solidFill>
                  <a:schemeClr val="tx1"/>
                </a:solidFill>
              </a:rPr>
              <a:t>oleh</a:t>
            </a:r>
            <a:r>
              <a:rPr lang="en-US" sz="2400" b="0" dirty="0">
                <a:solidFill>
                  <a:schemeClr val="tx1"/>
                </a:solidFill>
              </a:rPr>
              <a:t> </a:t>
            </a:r>
            <a:r>
              <a:rPr lang="en-US" sz="2400" b="0" dirty="0" err="1">
                <a:solidFill>
                  <a:schemeClr val="tx1"/>
                </a:solidFill>
              </a:rPr>
              <a:t>Menteri</a:t>
            </a:r>
            <a:r>
              <a:rPr lang="en-US" sz="2400" b="0" dirty="0">
                <a:solidFill>
                  <a:schemeClr val="tx1"/>
                </a:solidFill>
              </a:rPr>
              <a:t> </a:t>
            </a:r>
            <a:r>
              <a:rPr lang="en-US" sz="2400" b="0" dirty="0" err="1">
                <a:solidFill>
                  <a:schemeClr val="tx1"/>
                </a:solidFill>
              </a:rPr>
              <a:t>atas</a:t>
            </a:r>
            <a:r>
              <a:rPr lang="en-US" sz="2400" b="0" dirty="0">
                <a:solidFill>
                  <a:schemeClr val="tx1"/>
                </a:solidFill>
              </a:rPr>
              <a:t> </a:t>
            </a:r>
            <a:r>
              <a:rPr lang="en-US" sz="2400" b="0" dirty="0" err="1">
                <a:solidFill>
                  <a:schemeClr val="tx1"/>
                </a:solidFill>
              </a:rPr>
              <a:t>usul</a:t>
            </a:r>
            <a:r>
              <a:rPr lang="en-US" sz="2400" b="0" dirty="0">
                <a:solidFill>
                  <a:schemeClr val="tx1"/>
                </a:solidFill>
              </a:rPr>
              <a:t> </a:t>
            </a:r>
            <a:r>
              <a:rPr lang="en-US" sz="2400" b="0" dirty="0" err="1">
                <a:solidFill>
                  <a:schemeClr val="tx1"/>
                </a:solidFill>
              </a:rPr>
              <a:t>suatu</a:t>
            </a:r>
            <a:r>
              <a:rPr lang="en-US" sz="2400" b="0" dirty="0">
                <a:solidFill>
                  <a:schemeClr val="tx1"/>
                </a:solidFill>
              </a:rPr>
              <a:t> </a:t>
            </a:r>
            <a:r>
              <a:rPr lang="en-US" sz="2400" b="0" dirty="0" err="1">
                <a:solidFill>
                  <a:schemeClr val="tx1"/>
                </a:solidFill>
              </a:rPr>
              <a:t>badan</a:t>
            </a:r>
            <a:r>
              <a:rPr lang="en-US" sz="2400" b="0" dirty="0">
                <a:solidFill>
                  <a:schemeClr val="tx1"/>
                </a:solidFill>
              </a:rPr>
              <a:t> yang </a:t>
            </a:r>
            <a:r>
              <a:rPr lang="en-US" sz="2400" b="0" dirty="0" err="1">
                <a:solidFill>
                  <a:schemeClr val="tx1"/>
                </a:solidFill>
              </a:rPr>
              <a:t>bertugas</a:t>
            </a:r>
            <a:r>
              <a:rPr lang="en-US" sz="2400" b="0" dirty="0">
                <a:solidFill>
                  <a:schemeClr val="tx1"/>
                </a:solidFill>
              </a:rPr>
              <a:t> </a:t>
            </a:r>
            <a:r>
              <a:rPr lang="en-US" sz="2400" b="0" dirty="0" err="1">
                <a:solidFill>
                  <a:schemeClr val="tx1"/>
                </a:solidFill>
              </a:rPr>
              <a:t>menyusun</a:t>
            </a:r>
            <a:r>
              <a:rPr lang="en-US" sz="2400" b="0" dirty="0">
                <a:solidFill>
                  <a:schemeClr val="tx1"/>
                </a:solidFill>
              </a:rPr>
              <a:t> </a:t>
            </a:r>
            <a:r>
              <a:rPr lang="en-US" sz="2400" b="0" dirty="0" err="1">
                <a:solidFill>
                  <a:schemeClr val="tx1"/>
                </a:solidFill>
              </a:rPr>
              <a:t>dan</a:t>
            </a:r>
            <a:r>
              <a:rPr lang="en-US" sz="2400" b="0" dirty="0">
                <a:solidFill>
                  <a:schemeClr val="tx1"/>
                </a:solidFill>
              </a:rPr>
              <a:t> </a:t>
            </a:r>
            <a:r>
              <a:rPr lang="en-US" sz="2400" b="0" dirty="0" err="1">
                <a:solidFill>
                  <a:schemeClr val="tx1"/>
                </a:solidFill>
              </a:rPr>
              <a:t>mengembangkan</a:t>
            </a:r>
            <a:r>
              <a:rPr lang="en-US" sz="2400" b="0" dirty="0">
                <a:solidFill>
                  <a:schemeClr val="tx1"/>
                </a:solidFill>
              </a:rPr>
              <a:t> </a:t>
            </a:r>
            <a:r>
              <a:rPr lang="en-US" sz="2400" b="0" dirty="0" err="1">
                <a:solidFill>
                  <a:schemeClr val="tx1"/>
                </a:solidFill>
              </a:rPr>
              <a:t>Standar</a:t>
            </a:r>
            <a:r>
              <a:rPr lang="en-US" sz="2400" b="0" dirty="0">
                <a:solidFill>
                  <a:schemeClr val="tx1"/>
                </a:solidFill>
              </a:rPr>
              <a:t> </a:t>
            </a:r>
            <a:r>
              <a:rPr lang="en-US" sz="2400" b="0" dirty="0" err="1">
                <a:solidFill>
                  <a:schemeClr val="tx1"/>
                </a:solidFill>
              </a:rPr>
              <a:t>Nasional</a:t>
            </a:r>
            <a:r>
              <a:rPr lang="en-US" sz="2400" b="0" dirty="0">
                <a:solidFill>
                  <a:schemeClr val="tx1"/>
                </a:solidFill>
              </a:rPr>
              <a:t> </a:t>
            </a:r>
            <a:r>
              <a:rPr lang="en-US" sz="2400" b="0" dirty="0" err="1">
                <a:solidFill>
                  <a:schemeClr val="tx1"/>
                </a:solidFill>
              </a:rPr>
              <a:t>Pendidikan</a:t>
            </a:r>
            <a:r>
              <a:rPr lang="en-US" sz="2400" b="0" dirty="0">
                <a:solidFill>
                  <a:schemeClr val="tx1"/>
                </a:solidFill>
              </a:rPr>
              <a:t> </a:t>
            </a:r>
            <a:r>
              <a:rPr lang="en-US" sz="2400" b="0" dirty="0" err="1">
                <a:solidFill>
                  <a:schemeClr val="tx1"/>
                </a:solidFill>
              </a:rPr>
              <a:t>Tinggi</a:t>
            </a:r>
            <a:endParaRPr lang="en-US" sz="2400" b="0" dirty="0">
              <a:solidFill>
                <a:schemeClr val="tx1"/>
              </a:solidFill>
            </a:endParaRPr>
          </a:p>
          <a:p>
            <a:pPr>
              <a:lnSpc>
                <a:spcPct val="100000"/>
              </a:lnSpc>
              <a:spcBef>
                <a:spcPts val="0"/>
              </a:spcBef>
            </a:pPr>
            <a:endParaRPr lang="en-US" sz="2400" cap="none" dirty="0">
              <a:solidFill>
                <a:schemeClr val="tx1"/>
              </a:solidFill>
            </a:endParaRPr>
          </a:p>
          <a:p>
            <a:pPr>
              <a:lnSpc>
                <a:spcPct val="100000"/>
              </a:lnSpc>
              <a:spcBef>
                <a:spcPts val="0"/>
              </a:spcBef>
            </a:pPr>
            <a:r>
              <a:rPr lang="en-US" sz="2400" dirty="0" err="1">
                <a:solidFill>
                  <a:schemeClr val="tx1"/>
                </a:solidFill>
              </a:rPr>
              <a:t>Permendikbud</a:t>
            </a:r>
            <a:r>
              <a:rPr lang="en-US" sz="2400" dirty="0">
                <a:solidFill>
                  <a:schemeClr val="tx1"/>
                </a:solidFill>
              </a:rPr>
              <a:t> no. 50 </a:t>
            </a:r>
            <a:r>
              <a:rPr lang="en-US" sz="2400" dirty="0" err="1">
                <a:solidFill>
                  <a:schemeClr val="tx1"/>
                </a:solidFill>
              </a:rPr>
              <a:t>tahun</a:t>
            </a:r>
            <a:r>
              <a:rPr lang="en-US" sz="2400" dirty="0">
                <a:solidFill>
                  <a:schemeClr val="tx1"/>
                </a:solidFill>
              </a:rPr>
              <a:t> 2014</a:t>
            </a:r>
          </a:p>
          <a:p>
            <a:pPr indent="0">
              <a:lnSpc>
                <a:spcPct val="100000"/>
              </a:lnSpc>
              <a:spcBef>
                <a:spcPts val="0"/>
              </a:spcBef>
              <a:buNone/>
            </a:pPr>
            <a:r>
              <a:rPr lang="en-US" sz="2400" b="0" cap="none" dirty="0" err="1">
                <a:solidFill>
                  <a:schemeClr val="tx1"/>
                </a:solidFill>
              </a:rPr>
              <a:t>Standar</a:t>
            </a:r>
            <a:r>
              <a:rPr lang="en-US" sz="2400" b="0" cap="none" dirty="0">
                <a:solidFill>
                  <a:schemeClr val="tx1"/>
                </a:solidFill>
              </a:rPr>
              <a:t> </a:t>
            </a:r>
            <a:r>
              <a:rPr lang="en-US" sz="2400" b="0" cap="none" dirty="0" err="1">
                <a:solidFill>
                  <a:schemeClr val="tx1"/>
                </a:solidFill>
              </a:rPr>
              <a:t>nasional</a:t>
            </a:r>
            <a:r>
              <a:rPr lang="en-US" sz="2400" b="0" cap="none" dirty="0">
                <a:solidFill>
                  <a:schemeClr val="tx1"/>
                </a:solidFill>
              </a:rPr>
              <a:t> </a:t>
            </a:r>
            <a:r>
              <a:rPr lang="en-US" sz="2400" b="0" cap="none" dirty="0" err="1">
                <a:solidFill>
                  <a:schemeClr val="tx1"/>
                </a:solidFill>
              </a:rPr>
              <a:t>pendidikan</a:t>
            </a:r>
            <a:r>
              <a:rPr lang="en-US" sz="2400" b="0" cap="none" dirty="0">
                <a:solidFill>
                  <a:schemeClr val="tx1"/>
                </a:solidFill>
              </a:rPr>
              <a:t> </a:t>
            </a:r>
            <a:r>
              <a:rPr lang="en-US" sz="2400" b="0" cap="none" dirty="0" err="1">
                <a:solidFill>
                  <a:schemeClr val="tx1"/>
                </a:solidFill>
              </a:rPr>
              <a:t>tinggi</a:t>
            </a:r>
            <a:r>
              <a:rPr lang="en-US" sz="2400" b="0" cap="none" dirty="0">
                <a:solidFill>
                  <a:schemeClr val="tx1"/>
                </a:solidFill>
              </a:rPr>
              <a:t> </a:t>
            </a:r>
            <a:r>
              <a:rPr lang="en-US" sz="2400" b="0" cap="none" dirty="0" err="1">
                <a:solidFill>
                  <a:schemeClr val="tx1"/>
                </a:solidFill>
              </a:rPr>
              <a:t>disusun</a:t>
            </a:r>
            <a:r>
              <a:rPr lang="en-US" sz="2400" b="0" cap="none" dirty="0">
                <a:solidFill>
                  <a:schemeClr val="tx1"/>
                </a:solidFill>
              </a:rPr>
              <a:t> </a:t>
            </a:r>
            <a:r>
              <a:rPr lang="en-US" sz="2400" b="0" cap="none" dirty="0" err="1">
                <a:solidFill>
                  <a:schemeClr val="tx1"/>
                </a:solidFill>
              </a:rPr>
              <a:t>dan</a:t>
            </a:r>
            <a:r>
              <a:rPr lang="en-US" sz="2400" b="0" cap="none" dirty="0">
                <a:solidFill>
                  <a:schemeClr val="tx1"/>
                </a:solidFill>
              </a:rPr>
              <a:t> </a:t>
            </a:r>
            <a:r>
              <a:rPr lang="en-US" sz="2400" b="0" cap="none" dirty="0" err="1">
                <a:solidFill>
                  <a:schemeClr val="tx1"/>
                </a:solidFill>
              </a:rPr>
              <a:t>dikembangkan</a:t>
            </a:r>
            <a:r>
              <a:rPr lang="en-US" sz="2400" b="0" cap="none" dirty="0">
                <a:solidFill>
                  <a:schemeClr val="tx1"/>
                </a:solidFill>
              </a:rPr>
              <a:t> </a:t>
            </a:r>
            <a:r>
              <a:rPr lang="en-US" sz="2400" b="0" cap="none" dirty="0" err="1">
                <a:solidFill>
                  <a:schemeClr val="tx1"/>
                </a:solidFill>
              </a:rPr>
              <a:t>oleh</a:t>
            </a:r>
            <a:r>
              <a:rPr lang="en-US" sz="2400" b="0" cap="none" dirty="0">
                <a:solidFill>
                  <a:schemeClr val="tx1"/>
                </a:solidFill>
              </a:rPr>
              <a:t> </a:t>
            </a:r>
            <a:r>
              <a:rPr lang="en-US" sz="2400" b="0" cap="none" dirty="0" err="1">
                <a:solidFill>
                  <a:schemeClr val="tx1"/>
                </a:solidFill>
              </a:rPr>
              <a:t>badan</a:t>
            </a:r>
            <a:r>
              <a:rPr lang="en-US" sz="2400" b="0" cap="none" dirty="0">
                <a:solidFill>
                  <a:schemeClr val="tx1"/>
                </a:solidFill>
              </a:rPr>
              <a:t> </a:t>
            </a:r>
            <a:r>
              <a:rPr lang="en-US" sz="2400" b="0" cap="none" dirty="0" err="1">
                <a:solidFill>
                  <a:schemeClr val="tx1"/>
                </a:solidFill>
              </a:rPr>
              <a:t>standar</a:t>
            </a:r>
            <a:r>
              <a:rPr lang="en-US" sz="2400" b="0" cap="none" dirty="0">
                <a:solidFill>
                  <a:schemeClr val="tx1"/>
                </a:solidFill>
              </a:rPr>
              <a:t> </a:t>
            </a:r>
            <a:r>
              <a:rPr lang="en-US" sz="2400" b="0" cap="none" dirty="0" err="1">
                <a:solidFill>
                  <a:schemeClr val="tx1"/>
                </a:solidFill>
              </a:rPr>
              <a:t>nasional</a:t>
            </a:r>
            <a:r>
              <a:rPr lang="en-US" sz="2400" b="0" cap="none" dirty="0">
                <a:solidFill>
                  <a:schemeClr val="tx1"/>
                </a:solidFill>
              </a:rPr>
              <a:t> </a:t>
            </a:r>
            <a:r>
              <a:rPr lang="en-US" sz="2400" b="0" cap="none" dirty="0" err="1">
                <a:solidFill>
                  <a:schemeClr val="tx1"/>
                </a:solidFill>
              </a:rPr>
              <a:t>pendidikan</a:t>
            </a:r>
            <a:r>
              <a:rPr lang="en-US" sz="2400" b="0" cap="none" dirty="0">
                <a:solidFill>
                  <a:schemeClr val="tx1"/>
                </a:solidFill>
              </a:rPr>
              <a:t> </a:t>
            </a:r>
            <a:r>
              <a:rPr lang="en-US" sz="2400" b="0" cap="none" dirty="0" err="1">
                <a:solidFill>
                  <a:schemeClr val="tx1"/>
                </a:solidFill>
              </a:rPr>
              <a:t>dan</a:t>
            </a:r>
            <a:r>
              <a:rPr lang="en-US" sz="2400" b="0" cap="none" dirty="0">
                <a:solidFill>
                  <a:schemeClr val="tx1"/>
                </a:solidFill>
              </a:rPr>
              <a:t> </a:t>
            </a:r>
            <a:r>
              <a:rPr lang="en-US" sz="2400" b="0" cap="none" dirty="0" err="1">
                <a:solidFill>
                  <a:schemeClr val="tx1"/>
                </a:solidFill>
              </a:rPr>
              <a:t>ditetapkan</a:t>
            </a:r>
            <a:r>
              <a:rPr lang="en-US" sz="2400" b="0" cap="none" dirty="0">
                <a:solidFill>
                  <a:schemeClr val="tx1"/>
                </a:solidFill>
              </a:rPr>
              <a:t> </a:t>
            </a:r>
            <a:r>
              <a:rPr lang="en-US" sz="2400" b="0" cap="none" dirty="0" err="1">
                <a:solidFill>
                  <a:schemeClr val="tx1"/>
                </a:solidFill>
              </a:rPr>
              <a:t>dalam</a:t>
            </a:r>
            <a:r>
              <a:rPr lang="en-US" sz="2400" b="0" cap="none" dirty="0">
                <a:solidFill>
                  <a:schemeClr val="tx1"/>
                </a:solidFill>
              </a:rPr>
              <a:t> </a:t>
            </a:r>
            <a:r>
              <a:rPr lang="en-US" sz="2400" b="0" cap="none" dirty="0" err="1">
                <a:solidFill>
                  <a:schemeClr val="tx1"/>
                </a:solidFill>
              </a:rPr>
              <a:t>peraturan</a:t>
            </a:r>
            <a:r>
              <a:rPr lang="en-US" sz="2400" b="0" cap="none" dirty="0">
                <a:solidFill>
                  <a:schemeClr val="tx1"/>
                </a:solidFill>
              </a:rPr>
              <a:t> </a:t>
            </a:r>
            <a:r>
              <a:rPr lang="en-US" sz="2400" b="0" cap="none" dirty="0" err="1">
                <a:solidFill>
                  <a:schemeClr val="tx1"/>
                </a:solidFill>
              </a:rPr>
              <a:t>menteri</a:t>
            </a:r>
            <a:r>
              <a:rPr lang="en-US" sz="2400" b="0" cap="none" dirty="0">
                <a:solidFill>
                  <a:schemeClr val="tx1"/>
                </a:solidFill>
              </a:rPr>
              <a:t> </a:t>
            </a:r>
          </a:p>
        </p:txBody>
      </p:sp>
      <p:sp>
        <p:nvSpPr>
          <p:cNvPr id="4" name="Date Placeholder 3"/>
          <p:cNvSpPr>
            <a:spLocks noGrp="1"/>
          </p:cNvSpPr>
          <p:nvPr>
            <p:ph type="dt" sz="half" idx="10"/>
          </p:nvPr>
        </p:nvSpPr>
        <p:spPr/>
        <p:txBody>
          <a:bodyPr/>
          <a:lstStyle/>
          <a:p>
            <a:fld id="{D7B0DF95-E638-465A-8AC5-FDBE8C4829FB}" type="datetime4">
              <a:rPr lang="id-ID" smtClean="0"/>
              <a:pPr/>
              <a:t>20 September 2021</a:t>
            </a:fld>
            <a:endParaRPr lang="en-US"/>
          </a:p>
        </p:txBody>
      </p:sp>
      <p:sp>
        <p:nvSpPr>
          <p:cNvPr id="5" name="Footer Placeholder 4"/>
          <p:cNvSpPr>
            <a:spLocks noGrp="1"/>
          </p:cNvSpPr>
          <p:nvPr>
            <p:ph type="ftr" sz="quarter" idx="11"/>
          </p:nvPr>
        </p:nvSpPr>
        <p:spPr/>
        <p:txBody>
          <a:bodyPr/>
          <a:lstStyle/>
          <a:p>
            <a:r>
              <a:rPr kumimoji="0" lang="en-US"/>
              <a:t>BSNP</a:t>
            </a:r>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35</a:t>
            </a:fld>
            <a:endParaRPr kumimoji="0" lang="en-US"/>
          </a:p>
        </p:txBody>
      </p:sp>
    </p:spTree>
    <p:extLst>
      <p:ext uri="{BB962C8B-B14F-4D97-AF65-F5344CB8AC3E}">
        <p14:creationId xmlns:p14="http://schemas.microsoft.com/office/powerpoint/2010/main" val="326084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76" y="109631"/>
            <a:ext cx="10094260" cy="1325563"/>
          </a:xfrm>
        </p:spPr>
        <p:txBody>
          <a:bodyPr/>
          <a:lstStyle/>
          <a:p>
            <a:pPr algn="ctr"/>
            <a:r>
              <a:rPr lang="en-US" b="1" dirty="0" err="1">
                <a:latin typeface="+mn-lt"/>
              </a:rPr>
              <a:t>Fungsi</a:t>
            </a:r>
            <a:r>
              <a:rPr lang="en-US" b="1" dirty="0">
                <a:latin typeface="+mn-lt"/>
              </a:rPr>
              <a:t> SN-</a:t>
            </a:r>
            <a:r>
              <a:rPr lang="en-US" b="1" dirty="0" err="1">
                <a:latin typeface="+mn-lt"/>
              </a:rPr>
              <a:t>Dikti</a:t>
            </a:r>
            <a:r>
              <a:rPr lang="en-US" b="1" dirty="0">
                <a:latin typeface="+mn-lt"/>
              </a:rPr>
              <a:t> </a:t>
            </a:r>
            <a:r>
              <a:rPr lang="en-US" b="1" dirty="0" err="1">
                <a:latin typeface="+mn-lt"/>
              </a:rPr>
              <a:t>Berdasarkan</a:t>
            </a:r>
            <a:r>
              <a:rPr lang="en-US" b="1" dirty="0">
                <a:latin typeface="+mn-lt"/>
              </a:rPr>
              <a:t> UU No. 12 </a:t>
            </a:r>
            <a:r>
              <a:rPr lang="en-US" b="1" dirty="0" err="1">
                <a:latin typeface="+mn-lt"/>
              </a:rPr>
              <a:t>Tahun</a:t>
            </a:r>
            <a:r>
              <a:rPr lang="en-US" b="1" dirty="0">
                <a:latin typeface="+mn-lt"/>
              </a:rPr>
              <a:t> 2012</a:t>
            </a:r>
          </a:p>
        </p:txBody>
      </p:sp>
      <p:sp>
        <p:nvSpPr>
          <p:cNvPr id="3" name="Content Placeholder 2"/>
          <p:cNvSpPr>
            <a:spLocks noGrp="1"/>
          </p:cNvSpPr>
          <p:nvPr>
            <p:ph idx="1"/>
          </p:nvPr>
        </p:nvSpPr>
        <p:spPr>
          <a:xfrm>
            <a:off x="87405" y="1435194"/>
            <a:ext cx="11613776" cy="5059735"/>
          </a:xfrm>
        </p:spPr>
        <p:txBody>
          <a:bodyPr>
            <a:noAutofit/>
          </a:bodyPr>
          <a:lstStyle/>
          <a:p>
            <a:r>
              <a:rPr lang="en-US" sz="3200" b="1" dirty="0" err="1">
                <a:solidFill>
                  <a:schemeClr val="tx1"/>
                </a:solidFill>
              </a:rPr>
              <a:t>Sebagai</a:t>
            </a:r>
            <a:r>
              <a:rPr lang="en-US" sz="3200" b="1" dirty="0">
                <a:solidFill>
                  <a:schemeClr val="tx1"/>
                </a:solidFill>
              </a:rPr>
              <a:t> </a:t>
            </a:r>
            <a:r>
              <a:rPr lang="en-US" sz="3200" b="1" dirty="0" err="1">
                <a:solidFill>
                  <a:schemeClr val="tx1"/>
                </a:solidFill>
              </a:rPr>
              <a:t>acuan</a:t>
            </a:r>
            <a:r>
              <a:rPr lang="en-US" sz="3200" b="1" dirty="0">
                <a:solidFill>
                  <a:schemeClr val="tx1"/>
                </a:solidFill>
              </a:rPr>
              <a:t> </a:t>
            </a:r>
            <a:r>
              <a:rPr lang="en-US" sz="3200" b="1" dirty="0" err="1">
                <a:solidFill>
                  <a:schemeClr val="tx1"/>
                </a:solidFill>
              </a:rPr>
              <a:t>dalam</a:t>
            </a:r>
            <a:r>
              <a:rPr lang="en-US" sz="3200" b="1" dirty="0">
                <a:solidFill>
                  <a:schemeClr val="tx1"/>
                </a:solidFill>
              </a:rPr>
              <a:t>:</a:t>
            </a:r>
          </a:p>
          <a:p>
            <a:pPr lvl="1"/>
            <a:r>
              <a:rPr lang="en-US" sz="2800" dirty="0" err="1"/>
              <a:t>Penyelenggaraan</a:t>
            </a:r>
            <a:r>
              <a:rPr lang="en-US" sz="2800" dirty="0"/>
              <a:t> </a:t>
            </a:r>
            <a:r>
              <a:rPr lang="en-US" sz="2800" dirty="0" err="1"/>
              <a:t>pendidikan</a:t>
            </a:r>
            <a:r>
              <a:rPr lang="en-US" sz="2800" dirty="0"/>
              <a:t> </a:t>
            </a:r>
            <a:r>
              <a:rPr lang="en-US" sz="2800" dirty="0" err="1"/>
              <a:t>jarak</a:t>
            </a:r>
            <a:r>
              <a:rPr lang="en-US" sz="2800" dirty="0"/>
              <a:t> </a:t>
            </a:r>
            <a:r>
              <a:rPr lang="en-US" sz="2800" dirty="0" err="1"/>
              <a:t>jauh</a:t>
            </a:r>
            <a:r>
              <a:rPr lang="en-US" sz="2800" dirty="0"/>
              <a:t> – </a:t>
            </a:r>
            <a:r>
              <a:rPr lang="en-US" sz="2800" dirty="0" err="1"/>
              <a:t>Pasal</a:t>
            </a:r>
            <a:r>
              <a:rPr lang="en-US" sz="2800" dirty="0"/>
              <a:t> 31 </a:t>
            </a:r>
            <a:r>
              <a:rPr lang="en-US" sz="2800" dirty="0" err="1"/>
              <a:t>ayat</a:t>
            </a:r>
            <a:r>
              <a:rPr lang="en-US" sz="2800" dirty="0"/>
              <a:t> (3)</a:t>
            </a:r>
          </a:p>
          <a:p>
            <a:pPr lvl="1"/>
            <a:r>
              <a:rPr lang="en-US" sz="2800" dirty="0" err="1"/>
              <a:t>Penyusunan</a:t>
            </a:r>
            <a:r>
              <a:rPr lang="en-US" sz="2800" dirty="0"/>
              <a:t> </a:t>
            </a:r>
            <a:r>
              <a:rPr lang="en-US" sz="2800" dirty="0" err="1"/>
              <a:t>kurikulum</a:t>
            </a:r>
            <a:r>
              <a:rPr lang="en-US" sz="2800" dirty="0"/>
              <a:t> </a:t>
            </a:r>
            <a:r>
              <a:rPr lang="en-US" sz="2800" dirty="0" err="1"/>
              <a:t>oleh</a:t>
            </a:r>
            <a:r>
              <a:rPr lang="en-US" sz="2800" dirty="0"/>
              <a:t> </a:t>
            </a:r>
            <a:r>
              <a:rPr lang="en-US" sz="2800" dirty="0" err="1"/>
              <a:t>perguruan</a:t>
            </a:r>
            <a:r>
              <a:rPr lang="en-US" sz="2800" dirty="0"/>
              <a:t> </a:t>
            </a:r>
            <a:r>
              <a:rPr lang="en-US" sz="2800" dirty="0" err="1"/>
              <a:t>tinggi</a:t>
            </a:r>
            <a:r>
              <a:rPr lang="en-US" sz="2800" dirty="0"/>
              <a:t> – </a:t>
            </a:r>
            <a:r>
              <a:rPr lang="en-US" sz="2800" dirty="0" err="1"/>
              <a:t>Pasal</a:t>
            </a:r>
            <a:r>
              <a:rPr lang="en-US" sz="2800" dirty="0"/>
              <a:t> 35 </a:t>
            </a:r>
            <a:r>
              <a:rPr lang="en-US" sz="2800" dirty="0" err="1"/>
              <a:t>ayat</a:t>
            </a:r>
            <a:r>
              <a:rPr lang="en-US" sz="2800" dirty="0"/>
              <a:t> (2)</a:t>
            </a:r>
          </a:p>
          <a:p>
            <a:pPr lvl="1"/>
            <a:r>
              <a:rPr lang="en-US" sz="2800" dirty="0" err="1"/>
              <a:t>Penyusunan</a:t>
            </a:r>
            <a:r>
              <a:rPr lang="en-US" sz="2800" dirty="0"/>
              <a:t> </a:t>
            </a:r>
            <a:r>
              <a:rPr lang="en-US" sz="2800" dirty="0" err="1"/>
              <a:t>kurikulum</a:t>
            </a:r>
            <a:r>
              <a:rPr lang="en-US" sz="2800" dirty="0"/>
              <a:t> </a:t>
            </a:r>
            <a:r>
              <a:rPr lang="en-US" sz="2800" dirty="0" err="1"/>
              <a:t>pendidikan</a:t>
            </a:r>
            <a:r>
              <a:rPr lang="en-US" sz="2800" dirty="0"/>
              <a:t> </a:t>
            </a:r>
            <a:r>
              <a:rPr lang="en-US" sz="2800" dirty="0" err="1"/>
              <a:t>profesi</a:t>
            </a:r>
            <a:r>
              <a:rPr lang="en-US" sz="2800" dirty="0"/>
              <a:t> – </a:t>
            </a:r>
            <a:r>
              <a:rPr lang="en-US" sz="2800" dirty="0" err="1"/>
              <a:t>Pasal</a:t>
            </a:r>
            <a:r>
              <a:rPr lang="en-US" sz="2800" dirty="0"/>
              <a:t> 36</a:t>
            </a:r>
          </a:p>
          <a:p>
            <a:pPr lvl="1"/>
            <a:r>
              <a:rPr lang="en-US" sz="2800" dirty="0" err="1"/>
              <a:t>Pengembangan</a:t>
            </a:r>
            <a:r>
              <a:rPr lang="en-US" sz="2800" dirty="0"/>
              <a:t> </a:t>
            </a:r>
            <a:r>
              <a:rPr lang="en-US" sz="2800" dirty="0" err="1"/>
              <a:t>standar</a:t>
            </a:r>
            <a:r>
              <a:rPr lang="en-US" sz="2800" dirty="0"/>
              <a:t> </a:t>
            </a:r>
            <a:r>
              <a:rPr lang="en-US" sz="2800" dirty="0" err="1"/>
              <a:t>pendidikan</a:t>
            </a:r>
            <a:r>
              <a:rPr lang="en-US" sz="2800" dirty="0"/>
              <a:t> </a:t>
            </a:r>
            <a:r>
              <a:rPr lang="en-US" sz="2800" dirty="0" err="1"/>
              <a:t>tinggi</a:t>
            </a:r>
            <a:r>
              <a:rPr lang="en-US" sz="2800" dirty="0"/>
              <a:t> yang </a:t>
            </a:r>
            <a:r>
              <a:rPr lang="en-US" sz="2800" dirty="0" err="1"/>
              <a:t>disusun</a:t>
            </a:r>
            <a:r>
              <a:rPr lang="en-US" sz="2800" dirty="0"/>
              <a:t> </a:t>
            </a:r>
            <a:r>
              <a:rPr lang="en-US" sz="2800" dirty="0" err="1"/>
              <a:t>dan</a:t>
            </a:r>
            <a:r>
              <a:rPr lang="en-US" sz="2800" dirty="0"/>
              <a:t> </a:t>
            </a:r>
            <a:r>
              <a:rPr lang="en-US" sz="2800" dirty="0" err="1"/>
              <a:t>ditetapkan</a:t>
            </a:r>
            <a:r>
              <a:rPr lang="en-US" sz="2800" dirty="0"/>
              <a:t> </a:t>
            </a:r>
            <a:r>
              <a:rPr lang="en-US" sz="2800" dirty="0" err="1"/>
              <a:t>oleh</a:t>
            </a:r>
            <a:r>
              <a:rPr lang="en-US" sz="2800" dirty="0"/>
              <a:t> </a:t>
            </a:r>
            <a:r>
              <a:rPr lang="en-US" sz="2800" dirty="0" err="1"/>
              <a:t>perguruan</a:t>
            </a:r>
            <a:r>
              <a:rPr lang="en-US" sz="2800" dirty="0"/>
              <a:t> </a:t>
            </a:r>
            <a:r>
              <a:rPr lang="en-US" sz="2800" dirty="0" err="1"/>
              <a:t>tinggi</a:t>
            </a:r>
            <a:r>
              <a:rPr lang="en-US" sz="2800" dirty="0"/>
              <a:t> – </a:t>
            </a:r>
            <a:r>
              <a:rPr lang="en-US" sz="2800" dirty="0" err="1"/>
              <a:t>Pasal</a:t>
            </a:r>
            <a:r>
              <a:rPr lang="en-US" sz="2800" dirty="0"/>
              <a:t> 54 </a:t>
            </a:r>
            <a:r>
              <a:rPr lang="en-US" sz="2800" dirty="0" err="1"/>
              <a:t>ayat</a:t>
            </a:r>
            <a:r>
              <a:rPr lang="en-US" sz="2800" dirty="0"/>
              <a:t> (1) </a:t>
            </a:r>
            <a:r>
              <a:rPr lang="en-US" sz="2800" dirty="0" err="1"/>
              <a:t>huruf</a:t>
            </a:r>
            <a:r>
              <a:rPr lang="en-US" sz="2800" dirty="0"/>
              <a:t> b</a:t>
            </a:r>
          </a:p>
          <a:p>
            <a:pPr lvl="1"/>
            <a:r>
              <a:rPr lang="en-US" sz="2800" dirty="0" err="1"/>
              <a:t>Kriteria</a:t>
            </a:r>
            <a:r>
              <a:rPr lang="en-US" sz="2800" dirty="0"/>
              <a:t> </a:t>
            </a:r>
            <a:r>
              <a:rPr lang="en-US" sz="2800" dirty="0" err="1"/>
              <a:t>akreditasi</a:t>
            </a:r>
            <a:r>
              <a:rPr lang="en-US" sz="2800" dirty="0"/>
              <a:t> - </a:t>
            </a:r>
            <a:r>
              <a:rPr lang="en-US" sz="2800" dirty="0" err="1"/>
              <a:t>Pasal</a:t>
            </a:r>
            <a:r>
              <a:rPr lang="en-US" sz="2800" dirty="0"/>
              <a:t> 55 </a:t>
            </a:r>
            <a:r>
              <a:rPr lang="en-US" sz="2800" dirty="0" err="1"/>
              <a:t>ayat</a:t>
            </a:r>
            <a:r>
              <a:rPr lang="en-US" sz="2800" dirty="0"/>
              <a:t> (1) </a:t>
            </a:r>
            <a:r>
              <a:rPr lang="en-US" sz="2800" dirty="0" err="1"/>
              <a:t>dan</a:t>
            </a:r>
            <a:r>
              <a:rPr lang="en-US" sz="2800" dirty="0"/>
              <a:t> </a:t>
            </a:r>
            <a:r>
              <a:rPr lang="en-US" sz="2800" dirty="0" err="1"/>
              <a:t>ayat</a:t>
            </a:r>
            <a:r>
              <a:rPr lang="en-US" sz="2800" dirty="0"/>
              <a:t> (2)</a:t>
            </a:r>
          </a:p>
          <a:p>
            <a:pPr lvl="1"/>
            <a:r>
              <a:rPr lang="en-US" sz="2800" dirty="0" err="1"/>
              <a:t>Pengangkatan</a:t>
            </a:r>
            <a:r>
              <a:rPr lang="en-US" sz="2800" dirty="0"/>
              <a:t> </a:t>
            </a:r>
            <a:r>
              <a:rPr lang="en-US" sz="2800" dirty="0" err="1"/>
              <a:t>dosen</a:t>
            </a:r>
            <a:r>
              <a:rPr lang="en-US" sz="2800" dirty="0"/>
              <a:t> </a:t>
            </a:r>
            <a:r>
              <a:rPr lang="en-US" sz="2800" dirty="0" err="1"/>
              <a:t>tetap</a:t>
            </a:r>
            <a:r>
              <a:rPr lang="en-US" sz="2800" dirty="0"/>
              <a:t> </a:t>
            </a:r>
            <a:r>
              <a:rPr lang="en-US" sz="2800" dirty="0" err="1"/>
              <a:t>pada</a:t>
            </a:r>
            <a:r>
              <a:rPr lang="en-US" sz="2800" dirty="0"/>
              <a:t> PTN - </a:t>
            </a:r>
            <a:r>
              <a:rPr lang="en-US" sz="2800" dirty="0" err="1"/>
              <a:t>Pasal</a:t>
            </a:r>
            <a:r>
              <a:rPr lang="en-US" sz="2800" dirty="0"/>
              <a:t> 71 </a:t>
            </a:r>
            <a:r>
              <a:rPr lang="en-US" sz="2800" dirty="0" err="1"/>
              <a:t>ayat</a:t>
            </a:r>
            <a:r>
              <a:rPr lang="en-US" sz="2800" dirty="0"/>
              <a:t> (1)</a:t>
            </a:r>
          </a:p>
          <a:p>
            <a:pPr lvl="1"/>
            <a:r>
              <a:rPr lang="en-US" sz="2800" dirty="0" err="1"/>
              <a:t>Penilaian</a:t>
            </a:r>
            <a:r>
              <a:rPr lang="en-US" sz="2800" dirty="0"/>
              <a:t> </a:t>
            </a:r>
            <a:r>
              <a:rPr lang="en-US" sz="2800" dirty="0" err="1"/>
              <a:t>akuntabilitas</a:t>
            </a:r>
            <a:r>
              <a:rPr lang="en-US" sz="2800" dirty="0"/>
              <a:t> PT (</a:t>
            </a:r>
            <a:r>
              <a:rPr lang="en-US" sz="2800" dirty="0" err="1"/>
              <a:t>pemenuhan</a:t>
            </a:r>
            <a:r>
              <a:rPr lang="en-US" sz="2800" dirty="0"/>
              <a:t> SN-Dikti) – </a:t>
            </a:r>
            <a:r>
              <a:rPr lang="en-US" sz="2800" dirty="0" err="1"/>
              <a:t>Pasal</a:t>
            </a:r>
            <a:r>
              <a:rPr lang="en-US" sz="2800" dirty="0"/>
              <a:t> 76 </a:t>
            </a:r>
            <a:r>
              <a:rPr lang="en-US" sz="2800" dirty="0" err="1"/>
              <a:t>ayat</a:t>
            </a:r>
            <a:r>
              <a:rPr lang="en-US" sz="2800" dirty="0"/>
              <a:t> (2)</a:t>
            </a:r>
          </a:p>
          <a:p>
            <a:pPr marL="457200" lvl="1" indent="-457200">
              <a:buNone/>
            </a:pPr>
            <a:r>
              <a:rPr lang="en-US" sz="3200" b="1" dirty="0" err="1"/>
              <a:t>Sebagai</a:t>
            </a:r>
            <a:r>
              <a:rPr lang="en-US" sz="3200" b="1" dirty="0"/>
              <a:t> </a:t>
            </a:r>
            <a:r>
              <a:rPr lang="en-US" sz="3200" b="1" dirty="0" err="1"/>
              <a:t>pertimbangan</a:t>
            </a:r>
            <a:r>
              <a:rPr lang="en-US" sz="3200" b="1" dirty="0"/>
              <a:t> </a:t>
            </a:r>
            <a:r>
              <a:rPr lang="en-US" sz="3200" b="1" dirty="0" err="1"/>
              <a:t>dalam</a:t>
            </a:r>
            <a:r>
              <a:rPr lang="en-US" sz="3200" dirty="0"/>
              <a:t>: </a:t>
            </a:r>
          </a:p>
          <a:p>
            <a:pPr lvl="1"/>
            <a:r>
              <a:rPr lang="en-US" sz="2800" dirty="0" err="1"/>
              <a:t>Penetapan</a:t>
            </a:r>
            <a:r>
              <a:rPr lang="en-US" sz="2800" dirty="0"/>
              <a:t> </a:t>
            </a:r>
            <a:r>
              <a:rPr lang="en-US" sz="2800" dirty="0" err="1"/>
              <a:t>satuan</a:t>
            </a:r>
            <a:r>
              <a:rPr lang="en-US" sz="2800" dirty="0"/>
              <a:t> </a:t>
            </a:r>
            <a:r>
              <a:rPr lang="en-US" sz="2800" dirty="0" err="1"/>
              <a:t>biaya</a:t>
            </a:r>
            <a:r>
              <a:rPr lang="en-US" sz="2800" dirty="0"/>
              <a:t> </a:t>
            </a:r>
            <a:r>
              <a:rPr lang="en-US" sz="2800" dirty="0" err="1"/>
              <a:t>operasional</a:t>
            </a:r>
            <a:r>
              <a:rPr lang="en-US" sz="2800" dirty="0"/>
              <a:t> – </a:t>
            </a:r>
            <a:r>
              <a:rPr lang="en-US" sz="2800" dirty="0" err="1"/>
              <a:t>Pasal</a:t>
            </a:r>
            <a:r>
              <a:rPr lang="en-US" sz="2800" dirty="0"/>
              <a:t> 88 </a:t>
            </a:r>
            <a:r>
              <a:rPr lang="en-US" sz="2800" dirty="0" err="1"/>
              <a:t>ayat</a:t>
            </a:r>
            <a:r>
              <a:rPr lang="en-US" sz="2800" dirty="0"/>
              <a:t> (1)</a:t>
            </a:r>
          </a:p>
        </p:txBody>
      </p:sp>
    </p:spTree>
    <p:extLst>
      <p:ext uri="{BB962C8B-B14F-4D97-AF65-F5344CB8AC3E}">
        <p14:creationId xmlns:p14="http://schemas.microsoft.com/office/powerpoint/2010/main" val="1342814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39" y="69290"/>
            <a:ext cx="9533967" cy="1325563"/>
          </a:xfrm>
        </p:spPr>
        <p:txBody>
          <a:bodyPr>
            <a:normAutofit/>
          </a:bodyPr>
          <a:lstStyle/>
          <a:p>
            <a:pPr algn="ctr"/>
            <a:r>
              <a:rPr lang="en-US" sz="3600" dirty="0" err="1"/>
              <a:t>Fungsi</a:t>
            </a:r>
            <a:r>
              <a:rPr lang="en-US" sz="3600" dirty="0"/>
              <a:t> SN-</a:t>
            </a:r>
            <a:r>
              <a:rPr lang="en-US" sz="3600" dirty="0" err="1"/>
              <a:t>Dikti</a:t>
            </a:r>
            <a:r>
              <a:rPr lang="en-US" sz="3600" dirty="0"/>
              <a:t> </a:t>
            </a:r>
            <a:r>
              <a:rPr lang="en-US" sz="3600" dirty="0" err="1"/>
              <a:t>Berdasarkan</a:t>
            </a:r>
            <a:r>
              <a:rPr lang="en-US" sz="3600" dirty="0"/>
              <a:t> </a:t>
            </a:r>
            <a:r>
              <a:rPr lang="en-US" sz="3600" dirty="0" err="1"/>
              <a:t>Permenristekdikti</a:t>
            </a:r>
            <a:r>
              <a:rPr lang="en-US" sz="3600" dirty="0"/>
              <a:t> No. 44 </a:t>
            </a:r>
            <a:r>
              <a:rPr lang="en-US" sz="3600" dirty="0" err="1"/>
              <a:t>Tahun</a:t>
            </a:r>
            <a:r>
              <a:rPr lang="en-US" sz="3600" dirty="0"/>
              <a:t> 2015 – </a:t>
            </a:r>
            <a:r>
              <a:rPr lang="en-US" sz="3600" dirty="0" err="1"/>
              <a:t>Pasal</a:t>
            </a:r>
            <a:r>
              <a:rPr lang="en-US" sz="3600" dirty="0"/>
              <a:t> 3</a:t>
            </a:r>
          </a:p>
        </p:txBody>
      </p:sp>
      <p:sp>
        <p:nvSpPr>
          <p:cNvPr id="3" name="Content Placeholder 2"/>
          <p:cNvSpPr>
            <a:spLocks noGrp="1"/>
          </p:cNvSpPr>
          <p:nvPr>
            <p:ph idx="1"/>
          </p:nvPr>
        </p:nvSpPr>
        <p:spPr>
          <a:xfrm>
            <a:off x="143434" y="1314171"/>
            <a:ext cx="11707908" cy="4862046"/>
          </a:xfrm>
        </p:spPr>
        <p:txBody>
          <a:bodyPr>
            <a:noAutofit/>
          </a:bodyPr>
          <a:lstStyle/>
          <a:p>
            <a:pPr marL="0" indent="0">
              <a:buNone/>
            </a:pPr>
            <a:r>
              <a:rPr lang="id-ID" sz="2400" dirty="0">
                <a:solidFill>
                  <a:schemeClr val="tx1"/>
                </a:solidFill>
              </a:rPr>
              <a:t>Standar Nasional Pendidikan Tinggi berfungsi sebagai:</a:t>
            </a:r>
            <a:endParaRPr lang="en-US" sz="2400" dirty="0">
              <a:solidFill>
                <a:schemeClr val="tx1"/>
              </a:solidFill>
            </a:endParaRPr>
          </a:p>
          <a:p>
            <a:pPr marL="457200" lvl="0" indent="-457200">
              <a:buFont typeface="+mj-lt"/>
              <a:buAutoNum type="arabicPeriod"/>
            </a:pPr>
            <a:r>
              <a:rPr lang="id-ID" sz="2400" b="0" dirty="0">
                <a:solidFill>
                  <a:schemeClr val="tx1"/>
                </a:solidFill>
              </a:rPr>
              <a:t>dasar pemberian izin pendirian, perubahan bentuk, pencabutan izin, dan penutupan perguruan tinggi;</a:t>
            </a:r>
            <a:endParaRPr lang="en-US" sz="2400" b="0" dirty="0">
              <a:solidFill>
                <a:schemeClr val="tx1"/>
              </a:solidFill>
            </a:endParaRPr>
          </a:p>
          <a:p>
            <a:pPr marL="457200" lvl="0" indent="-457200">
              <a:buFont typeface="+mj-lt"/>
              <a:buAutoNum type="arabicPeriod"/>
            </a:pPr>
            <a:r>
              <a:rPr lang="id-ID" sz="2400" b="0" dirty="0">
                <a:solidFill>
                  <a:schemeClr val="tx1"/>
                </a:solidFill>
              </a:rPr>
              <a:t>dasar pemberian izin pembukaan dan pencabutan izin program studi;</a:t>
            </a:r>
            <a:endParaRPr lang="en-US" sz="2400" b="0" dirty="0">
              <a:solidFill>
                <a:schemeClr val="tx1"/>
              </a:solidFill>
            </a:endParaRPr>
          </a:p>
          <a:p>
            <a:pPr marL="457200" lvl="0" indent="-457200">
              <a:buFont typeface="+mj-lt"/>
              <a:buAutoNum type="arabicPeriod"/>
            </a:pPr>
            <a:r>
              <a:rPr lang="id-ID" sz="2400" b="0" dirty="0">
                <a:solidFill>
                  <a:schemeClr val="tx1"/>
                </a:solidFill>
              </a:rPr>
              <a:t>dasar pembinaan dan pengembangan perguruan tinggi dan program studi;</a:t>
            </a:r>
            <a:endParaRPr lang="en-US" sz="2400" b="0" dirty="0">
              <a:solidFill>
                <a:schemeClr val="tx1"/>
              </a:solidFill>
            </a:endParaRPr>
          </a:p>
          <a:p>
            <a:pPr marL="457200" lvl="0" indent="-457200">
              <a:buFont typeface="+mj-lt"/>
              <a:buAutoNum type="arabicPeriod"/>
            </a:pPr>
            <a:r>
              <a:rPr lang="id-ID" sz="2400" b="0" dirty="0">
                <a:solidFill>
                  <a:schemeClr val="tx1"/>
                </a:solidFill>
              </a:rPr>
              <a:t>dasar pengelolaan perguruan tinggi untuk mewujudkan tujuan pendidikan nasional; </a:t>
            </a:r>
            <a:endParaRPr lang="en-US" sz="2400" b="0" dirty="0">
              <a:solidFill>
                <a:schemeClr val="tx1"/>
              </a:solidFill>
            </a:endParaRPr>
          </a:p>
          <a:p>
            <a:pPr marL="457200" lvl="0" indent="-457200">
              <a:buFont typeface="+mj-lt"/>
              <a:buAutoNum type="arabicPeriod"/>
            </a:pPr>
            <a:r>
              <a:rPr lang="id-ID" sz="2400" b="0" dirty="0">
                <a:solidFill>
                  <a:schemeClr val="tx1"/>
                </a:solidFill>
              </a:rPr>
              <a:t>dasar penyusunan, pelaksanaan, dan penilaian kurikulum program studi;</a:t>
            </a:r>
            <a:endParaRPr lang="en-US" sz="2400" b="0" dirty="0">
              <a:solidFill>
                <a:schemeClr val="tx1"/>
              </a:solidFill>
            </a:endParaRPr>
          </a:p>
          <a:p>
            <a:pPr marL="457200" lvl="0" indent="-457200">
              <a:buFont typeface="+mj-lt"/>
              <a:buAutoNum type="arabicPeriod"/>
            </a:pPr>
            <a:r>
              <a:rPr lang="id-ID" sz="2400" b="0" dirty="0">
                <a:solidFill>
                  <a:schemeClr val="tx1"/>
                </a:solidFill>
              </a:rPr>
              <a:t>dasar penyusunan, pelaksanaan, dan penilaian penelitian dan pengabdian kepada masyarakat;</a:t>
            </a:r>
            <a:endParaRPr lang="en-US" sz="2400" b="0" dirty="0">
              <a:solidFill>
                <a:schemeClr val="tx1"/>
              </a:solidFill>
            </a:endParaRPr>
          </a:p>
          <a:p>
            <a:pPr marL="457200" lvl="0" indent="-457200">
              <a:buFont typeface="+mj-lt"/>
              <a:buAutoNum type="arabicPeriod"/>
            </a:pPr>
            <a:r>
              <a:rPr lang="id-ID" sz="2400" b="0" dirty="0">
                <a:solidFill>
                  <a:schemeClr val="tx1"/>
                </a:solidFill>
              </a:rPr>
              <a:t>dasar penyelenggaraan sistem penjaminan mutu internal;</a:t>
            </a:r>
            <a:endParaRPr lang="en-US" sz="2400" b="0" dirty="0">
              <a:solidFill>
                <a:schemeClr val="tx1"/>
              </a:solidFill>
            </a:endParaRPr>
          </a:p>
          <a:p>
            <a:pPr marL="457200" lvl="0" indent="-457200">
              <a:buFont typeface="+mj-lt"/>
              <a:buAutoNum type="arabicPeriod"/>
            </a:pPr>
            <a:r>
              <a:rPr lang="id-ID" sz="2400" b="0" dirty="0">
                <a:solidFill>
                  <a:schemeClr val="tx1"/>
                </a:solidFill>
              </a:rPr>
              <a:t>dasar penetapan kriteria sistem penjaminan mutu eksternal melalui akreditasi; dan</a:t>
            </a:r>
            <a:endParaRPr lang="en-US" sz="2400" b="0" dirty="0">
              <a:solidFill>
                <a:schemeClr val="tx1"/>
              </a:solidFill>
            </a:endParaRPr>
          </a:p>
          <a:p>
            <a:pPr marL="457200" indent="-457200">
              <a:buFont typeface="+mj-lt"/>
              <a:buAutoNum type="arabicPeriod"/>
            </a:pPr>
            <a:r>
              <a:rPr lang="id-ID" sz="2400" b="0" dirty="0">
                <a:solidFill>
                  <a:schemeClr val="tx1"/>
                </a:solidFill>
              </a:rPr>
              <a:t>acuan perguruan tinggi dalam menyusun standar pendidikan tinggi yang ditetapkan oleh perguruan tinggi.</a:t>
            </a:r>
            <a:endParaRPr lang="en-US" sz="2400" b="0" dirty="0">
              <a:solidFill>
                <a:schemeClr val="tx1"/>
              </a:solidFill>
            </a:endParaRPr>
          </a:p>
        </p:txBody>
      </p:sp>
    </p:spTree>
    <p:extLst>
      <p:ext uri="{BB962C8B-B14F-4D97-AF65-F5344CB8AC3E}">
        <p14:creationId xmlns:p14="http://schemas.microsoft.com/office/powerpoint/2010/main" val="2624223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31" y="101601"/>
            <a:ext cx="10354237" cy="850900"/>
          </a:xfrm>
        </p:spPr>
        <p:txBody>
          <a:bodyPr/>
          <a:lstStyle/>
          <a:p>
            <a:r>
              <a:rPr lang="en-US" dirty="0"/>
              <a:t>TUJUAN SN-DIKTI (</a:t>
            </a:r>
            <a:r>
              <a:rPr lang="en-US" dirty="0" err="1"/>
              <a:t>Pasal</a:t>
            </a:r>
            <a:r>
              <a:rPr lang="en-US" dirty="0"/>
              <a:t> 3 </a:t>
            </a:r>
            <a:r>
              <a:rPr lang="en-US" dirty="0" err="1"/>
              <a:t>ayat</a:t>
            </a:r>
            <a:r>
              <a:rPr lang="en-US" dirty="0"/>
              <a:t> 1)</a:t>
            </a:r>
          </a:p>
        </p:txBody>
      </p:sp>
      <p:sp>
        <p:nvSpPr>
          <p:cNvPr id="3" name="Content Placeholder 2"/>
          <p:cNvSpPr>
            <a:spLocks noGrp="1"/>
          </p:cNvSpPr>
          <p:nvPr>
            <p:ph idx="1"/>
          </p:nvPr>
        </p:nvSpPr>
        <p:spPr>
          <a:xfrm>
            <a:off x="177800" y="1104900"/>
            <a:ext cx="11811000" cy="5080000"/>
          </a:xfrm>
        </p:spPr>
        <p:txBody>
          <a:bodyPr>
            <a:noAutofit/>
          </a:bodyPr>
          <a:lstStyle/>
          <a:p>
            <a:pPr marL="514350" indent="-514350">
              <a:buFont typeface="+mj-lt"/>
              <a:buAutoNum type="alphaLcPeriod"/>
            </a:pPr>
            <a:r>
              <a:rPr lang="id-ID" sz="2800" b="0" dirty="0">
                <a:solidFill>
                  <a:schemeClr val="tx1"/>
                </a:solidFill>
              </a:rPr>
              <a:t>menjamin tercapainya tujuan pendidikan tinggi yang berperan strategis dalam </a:t>
            </a:r>
            <a:r>
              <a:rPr lang="id-ID" sz="2800" b="0" u="sng" dirty="0">
                <a:solidFill>
                  <a:schemeClr val="tx1"/>
                </a:solidFill>
              </a:rPr>
              <a:t>mencerdaskan kehidupan bangsa</a:t>
            </a:r>
            <a:r>
              <a:rPr lang="id-ID" sz="2800" b="0" dirty="0">
                <a:solidFill>
                  <a:schemeClr val="tx1"/>
                </a:solidFill>
              </a:rPr>
              <a:t>, </a:t>
            </a:r>
            <a:r>
              <a:rPr lang="id-ID" sz="2800" b="0" u="sng" dirty="0">
                <a:solidFill>
                  <a:schemeClr val="tx1"/>
                </a:solidFill>
              </a:rPr>
              <a:t>memajukan ilmu pengetahuan dan teknologi</a:t>
            </a:r>
            <a:r>
              <a:rPr lang="id-ID" sz="2800" b="0" dirty="0">
                <a:solidFill>
                  <a:schemeClr val="tx1"/>
                </a:solidFill>
              </a:rPr>
              <a:t> dengan menerapkan nilai humaniora serta pembudayaan dan pemberdayaan bangsa Indonesia yang berkelanjutan; </a:t>
            </a:r>
          </a:p>
          <a:p>
            <a:pPr marL="514350" indent="-514350">
              <a:buFont typeface="+mj-lt"/>
              <a:buAutoNum type="alphaLcPeriod"/>
            </a:pPr>
            <a:r>
              <a:rPr lang="id-ID" sz="2800" b="0" dirty="0">
                <a:solidFill>
                  <a:schemeClr val="tx1"/>
                </a:solidFill>
              </a:rPr>
              <a:t>menjamin agar pembelajaran pada program studi, penelitian, dan pengabdian kepada masyarakat yang diselenggarakan oleh perguruan tinggi di seluruh wilayah hukum Negara Kesatuan Republik Indonesia mencapai mutu sesuai dengan kriteria yang ditetapkan dalam Standar Nasional Pendidikan Tinggi; dan </a:t>
            </a:r>
          </a:p>
          <a:p>
            <a:pPr marL="514350" indent="-514350">
              <a:buFont typeface="+mj-lt"/>
              <a:buAutoNum type="alphaLcPeriod"/>
            </a:pPr>
            <a:r>
              <a:rPr lang="id-ID" sz="2800" b="0" dirty="0">
                <a:solidFill>
                  <a:schemeClr val="tx1"/>
                </a:solidFill>
              </a:rPr>
              <a:t>mendorong agar perguruan tinggi di seluruh wilayah hukum Negara Kesatuan Republik Indonesia mencapai mutu pembelajaran, penelitian, dan pengabdian kepada masyarakat melampaui kriteria yang ditetapkan dalam Standar Nasional Pendidikan Tinggi secara berkelanjutan. </a:t>
            </a:r>
          </a:p>
          <a:p>
            <a:pPr marL="0" indent="0">
              <a:buNone/>
            </a:pPr>
            <a:endParaRPr lang="id-ID" sz="2800" b="0" dirty="0">
              <a:solidFill>
                <a:schemeClr val="tx1"/>
              </a:solidFill>
            </a:endParaRPr>
          </a:p>
        </p:txBody>
      </p:sp>
    </p:spTree>
    <p:extLst>
      <p:ext uri="{BB962C8B-B14F-4D97-AF65-F5344CB8AC3E}">
        <p14:creationId xmlns:p14="http://schemas.microsoft.com/office/powerpoint/2010/main" val="3681402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SN-DIKTI DAN STANDAR PENDIDIKAN TINGGI</a:t>
            </a:r>
          </a:p>
        </p:txBody>
      </p:sp>
      <p:sp>
        <p:nvSpPr>
          <p:cNvPr id="3" name="Content Placeholder 2"/>
          <p:cNvSpPr>
            <a:spLocks noGrp="1"/>
          </p:cNvSpPr>
          <p:nvPr>
            <p:ph idx="1"/>
          </p:nvPr>
        </p:nvSpPr>
        <p:spPr>
          <a:xfrm>
            <a:off x="361950" y="1623453"/>
            <a:ext cx="11468100" cy="4760912"/>
          </a:xfrm>
        </p:spPr>
        <p:txBody>
          <a:bodyPr>
            <a:normAutofit/>
          </a:bodyPr>
          <a:lstStyle/>
          <a:p>
            <a:r>
              <a:rPr lang="en-US" sz="3600" dirty="0" err="1">
                <a:solidFill>
                  <a:schemeClr val="tx1"/>
                </a:solidFill>
              </a:rPr>
              <a:t>Setiap</a:t>
            </a:r>
            <a:r>
              <a:rPr lang="en-US" sz="3600" dirty="0">
                <a:solidFill>
                  <a:schemeClr val="tx1"/>
                </a:solidFill>
              </a:rPr>
              <a:t> </a:t>
            </a:r>
            <a:r>
              <a:rPr lang="en-US" sz="3600" dirty="0" err="1">
                <a:solidFill>
                  <a:schemeClr val="tx1"/>
                </a:solidFill>
              </a:rPr>
              <a:t>perguruan</a:t>
            </a:r>
            <a:r>
              <a:rPr lang="en-US" sz="3600" dirty="0">
                <a:solidFill>
                  <a:schemeClr val="tx1"/>
                </a:solidFill>
              </a:rPr>
              <a:t> </a:t>
            </a:r>
            <a:r>
              <a:rPr lang="en-US" sz="3600" dirty="0" err="1">
                <a:solidFill>
                  <a:schemeClr val="tx1"/>
                </a:solidFill>
              </a:rPr>
              <a:t>tinggi</a:t>
            </a:r>
            <a:r>
              <a:rPr lang="en-US" sz="3600" dirty="0">
                <a:solidFill>
                  <a:schemeClr val="tx1"/>
                </a:solidFill>
              </a:rPr>
              <a:t> </a:t>
            </a:r>
            <a:r>
              <a:rPr lang="en-US" sz="3600" dirty="0" err="1">
                <a:solidFill>
                  <a:schemeClr val="tx1"/>
                </a:solidFill>
              </a:rPr>
              <a:t>wajib</a:t>
            </a:r>
            <a:r>
              <a:rPr lang="en-US" sz="3600" dirty="0">
                <a:solidFill>
                  <a:schemeClr val="tx1"/>
                </a:solidFill>
              </a:rPr>
              <a:t> </a:t>
            </a:r>
            <a:r>
              <a:rPr lang="en-US" sz="3600" dirty="0" err="1">
                <a:solidFill>
                  <a:schemeClr val="tx1"/>
                </a:solidFill>
              </a:rPr>
              <a:t>menyusun</a:t>
            </a:r>
            <a:r>
              <a:rPr lang="en-US" sz="3600" dirty="0">
                <a:solidFill>
                  <a:schemeClr val="tx1"/>
                </a:solidFill>
              </a:rPr>
              <a:t> </a:t>
            </a:r>
            <a:r>
              <a:rPr lang="en-US" sz="3600" dirty="0" err="1">
                <a:solidFill>
                  <a:schemeClr val="tx1"/>
                </a:solidFill>
              </a:rPr>
              <a:t>dan</a:t>
            </a:r>
            <a:r>
              <a:rPr lang="en-US" sz="3600" dirty="0">
                <a:solidFill>
                  <a:schemeClr val="tx1"/>
                </a:solidFill>
              </a:rPr>
              <a:t> </a:t>
            </a:r>
            <a:r>
              <a:rPr lang="en-US" sz="3600" dirty="0" err="1">
                <a:solidFill>
                  <a:schemeClr val="tx1"/>
                </a:solidFill>
              </a:rPr>
              <a:t>menetapkan</a:t>
            </a:r>
            <a:r>
              <a:rPr lang="en-US" sz="3600" dirty="0">
                <a:solidFill>
                  <a:schemeClr val="tx1"/>
                </a:solidFill>
              </a:rPr>
              <a:t> </a:t>
            </a:r>
            <a:r>
              <a:rPr lang="en-US" sz="3600" dirty="0" err="1">
                <a:solidFill>
                  <a:schemeClr val="tx1"/>
                </a:solidFill>
              </a:rPr>
              <a:t>Standar</a:t>
            </a:r>
            <a:r>
              <a:rPr lang="en-US" sz="3600" dirty="0">
                <a:solidFill>
                  <a:schemeClr val="tx1"/>
                </a:solidFill>
              </a:rPr>
              <a:t> </a:t>
            </a:r>
            <a:r>
              <a:rPr lang="en-US" sz="3600" dirty="0" err="1">
                <a:solidFill>
                  <a:schemeClr val="tx1"/>
                </a:solidFill>
              </a:rPr>
              <a:t>Pendidikan</a:t>
            </a:r>
            <a:r>
              <a:rPr lang="en-US" sz="3600" dirty="0">
                <a:solidFill>
                  <a:schemeClr val="tx1"/>
                </a:solidFill>
              </a:rPr>
              <a:t> </a:t>
            </a:r>
            <a:r>
              <a:rPr lang="en-US" sz="3600" dirty="0" err="1">
                <a:solidFill>
                  <a:schemeClr val="tx1"/>
                </a:solidFill>
              </a:rPr>
              <a:t>Tinggi</a:t>
            </a:r>
            <a:r>
              <a:rPr lang="en-US" sz="3600" dirty="0">
                <a:solidFill>
                  <a:schemeClr val="tx1"/>
                </a:solidFill>
              </a:rPr>
              <a:t> </a:t>
            </a:r>
            <a:r>
              <a:rPr lang="en-US" sz="3600" b="1" dirty="0" err="1">
                <a:solidFill>
                  <a:schemeClr val="tx1"/>
                </a:solidFill>
              </a:rPr>
              <a:t>mengacu</a:t>
            </a:r>
            <a:r>
              <a:rPr lang="en-US" sz="3600" dirty="0">
                <a:solidFill>
                  <a:schemeClr val="tx1"/>
                </a:solidFill>
              </a:rPr>
              <a:t> </a:t>
            </a:r>
            <a:r>
              <a:rPr lang="en-US" sz="3600" dirty="0" err="1">
                <a:solidFill>
                  <a:schemeClr val="tx1"/>
                </a:solidFill>
              </a:rPr>
              <a:t>pada</a:t>
            </a:r>
            <a:r>
              <a:rPr lang="en-US" sz="3600" dirty="0">
                <a:solidFill>
                  <a:schemeClr val="tx1"/>
                </a:solidFill>
              </a:rPr>
              <a:t> SN-</a:t>
            </a:r>
            <a:r>
              <a:rPr lang="en-US" sz="3600" dirty="0" err="1">
                <a:solidFill>
                  <a:schemeClr val="tx1"/>
                </a:solidFill>
              </a:rPr>
              <a:t>Dikti</a:t>
            </a:r>
            <a:r>
              <a:rPr lang="en-US" sz="3600" dirty="0">
                <a:solidFill>
                  <a:schemeClr val="tx1"/>
                </a:solidFill>
              </a:rPr>
              <a:t> (</a:t>
            </a:r>
            <a:r>
              <a:rPr lang="en-US" sz="3600" dirty="0" err="1">
                <a:solidFill>
                  <a:schemeClr val="tx1"/>
                </a:solidFill>
              </a:rPr>
              <a:t>Pasal</a:t>
            </a:r>
            <a:r>
              <a:rPr lang="en-US" sz="3600" dirty="0">
                <a:solidFill>
                  <a:schemeClr val="tx1"/>
                </a:solidFill>
              </a:rPr>
              <a:t> 54 </a:t>
            </a:r>
            <a:r>
              <a:rPr lang="en-US" sz="3600" dirty="0" err="1">
                <a:solidFill>
                  <a:schemeClr val="tx1"/>
                </a:solidFill>
              </a:rPr>
              <a:t>ayat</a:t>
            </a:r>
            <a:r>
              <a:rPr lang="en-US" sz="3600" dirty="0">
                <a:solidFill>
                  <a:schemeClr val="tx1"/>
                </a:solidFill>
              </a:rPr>
              <a:t> 1 </a:t>
            </a:r>
            <a:r>
              <a:rPr lang="en-US" sz="3600" dirty="0" err="1">
                <a:solidFill>
                  <a:schemeClr val="tx1"/>
                </a:solidFill>
              </a:rPr>
              <a:t>huruf</a:t>
            </a:r>
            <a:r>
              <a:rPr lang="en-US" sz="3600" dirty="0">
                <a:solidFill>
                  <a:schemeClr val="tx1"/>
                </a:solidFill>
              </a:rPr>
              <a:t> b, UU No. 12 </a:t>
            </a:r>
            <a:r>
              <a:rPr lang="en-US" sz="3600" dirty="0" err="1">
                <a:solidFill>
                  <a:schemeClr val="tx1"/>
                </a:solidFill>
              </a:rPr>
              <a:t>Tahun</a:t>
            </a:r>
            <a:r>
              <a:rPr lang="en-US" sz="3600" dirty="0">
                <a:solidFill>
                  <a:schemeClr val="tx1"/>
                </a:solidFill>
              </a:rPr>
              <a:t> 2012)</a:t>
            </a:r>
          </a:p>
          <a:p>
            <a:endParaRPr lang="en-US" sz="4400" i="1" dirty="0">
              <a:solidFill>
                <a:schemeClr val="tx1"/>
              </a:solidFill>
            </a:endParaRPr>
          </a:p>
          <a:p>
            <a:r>
              <a:rPr lang="en-US" sz="4400" i="1" dirty="0" err="1">
                <a:solidFill>
                  <a:schemeClr val="tx1"/>
                </a:solidFill>
              </a:rPr>
              <a:t>Standar</a:t>
            </a:r>
            <a:r>
              <a:rPr lang="en-US" sz="4400" i="1" dirty="0">
                <a:solidFill>
                  <a:schemeClr val="tx1"/>
                </a:solidFill>
              </a:rPr>
              <a:t> </a:t>
            </a:r>
            <a:r>
              <a:rPr lang="en-US" sz="4400" i="1" dirty="0" err="1">
                <a:solidFill>
                  <a:schemeClr val="tx1"/>
                </a:solidFill>
              </a:rPr>
              <a:t>Pendidikan</a:t>
            </a:r>
            <a:r>
              <a:rPr lang="en-US" sz="4400" i="1" dirty="0">
                <a:solidFill>
                  <a:schemeClr val="tx1"/>
                </a:solidFill>
              </a:rPr>
              <a:t> </a:t>
            </a:r>
            <a:r>
              <a:rPr lang="en-US" sz="4400" i="1" dirty="0" err="1">
                <a:solidFill>
                  <a:schemeClr val="tx1"/>
                </a:solidFill>
              </a:rPr>
              <a:t>Tinggi</a:t>
            </a:r>
            <a:r>
              <a:rPr lang="en-US" sz="4400" i="1" dirty="0">
                <a:solidFill>
                  <a:schemeClr val="tx1"/>
                </a:solidFill>
              </a:rPr>
              <a:t> yang </a:t>
            </a:r>
            <a:r>
              <a:rPr lang="en-US" sz="4400" i="1" dirty="0" err="1">
                <a:solidFill>
                  <a:schemeClr val="tx1"/>
                </a:solidFill>
              </a:rPr>
              <a:t>berlaku</a:t>
            </a:r>
            <a:r>
              <a:rPr lang="en-US" sz="4400" i="1" dirty="0">
                <a:solidFill>
                  <a:schemeClr val="tx1"/>
                </a:solidFill>
              </a:rPr>
              <a:t> di </a:t>
            </a:r>
            <a:r>
              <a:rPr lang="en-US" sz="4400" i="1" dirty="0" err="1">
                <a:solidFill>
                  <a:schemeClr val="tx1"/>
                </a:solidFill>
              </a:rPr>
              <a:t>masing-masing</a:t>
            </a:r>
            <a:r>
              <a:rPr lang="en-US" sz="4400" i="1" dirty="0">
                <a:solidFill>
                  <a:schemeClr val="tx1"/>
                </a:solidFill>
              </a:rPr>
              <a:t> </a:t>
            </a:r>
            <a:r>
              <a:rPr lang="en-US" sz="4400" i="1" dirty="0" err="1">
                <a:solidFill>
                  <a:schemeClr val="tx1"/>
                </a:solidFill>
              </a:rPr>
              <a:t>perguruan</a:t>
            </a:r>
            <a:r>
              <a:rPr lang="en-US" sz="4400" i="1" dirty="0">
                <a:solidFill>
                  <a:schemeClr val="tx1"/>
                </a:solidFill>
              </a:rPr>
              <a:t> </a:t>
            </a:r>
            <a:r>
              <a:rPr lang="en-US" sz="4400" i="1" dirty="0" err="1">
                <a:solidFill>
                  <a:schemeClr val="tx1"/>
                </a:solidFill>
              </a:rPr>
              <a:t>tinggi</a:t>
            </a:r>
            <a:r>
              <a:rPr lang="en-US" sz="4400" i="1" dirty="0">
                <a:solidFill>
                  <a:schemeClr val="tx1"/>
                </a:solidFill>
              </a:rPr>
              <a:t> </a:t>
            </a:r>
            <a:r>
              <a:rPr lang="en-US" sz="4400" b="1" i="1" dirty="0" err="1">
                <a:solidFill>
                  <a:schemeClr val="tx1"/>
                </a:solidFill>
              </a:rPr>
              <a:t>melampaui</a:t>
            </a:r>
            <a:r>
              <a:rPr lang="en-US" sz="4400" i="1" dirty="0">
                <a:solidFill>
                  <a:schemeClr val="tx1"/>
                </a:solidFill>
              </a:rPr>
              <a:t> SN-Dikti (</a:t>
            </a:r>
            <a:r>
              <a:rPr lang="en-US" sz="4400" i="1" dirty="0" err="1">
                <a:solidFill>
                  <a:schemeClr val="tx1"/>
                </a:solidFill>
              </a:rPr>
              <a:t>Pasal</a:t>
            </a:r>
            <a:r>
              <a:rPr lang="en-US" sz="4400" i="1" dirty="0">
                <a:solidFill>
                  <a:schemeClr val="tx1"/>
                </a:solidFill>
              </a:rPr>
              <a:t> 54 </a:t>
            </a:r>
            <a:r>
              <a:rPr lang="en-US" sz="4400" i="1" dirty="0" err="1">
                <a:solidFill>
                  <a:schemeClr val="tx1"/>
                </a:solidFill>
              </a:rPr>
              <a:t>ayat</a:t>
            </a:r>
            <a:r>
              <a:rPr lang="en-US" sz="4400" i="1" dirty="0">
                <a:solidFill>
                  <a:schemeClr val="tx1"/>
                </a:solidFill>
              </a:rPr>
              <a:t> 2, UU No. 12 </a:t>
            </a:r>
            <a:r>
              <a:rPr lang="en-US" sz="4400" i="1" dirty="0" err="1">
                <a:solidFill>
                  <a:schemeClr val="tx1"/>
                </a:solidFill>
              </a:rPr>
              <a:t>Tahun</a:t>
            </a:r>
            <a:r>
              <a:rPr lang="en-US" sz="4400" i="1" dirty="0">
                <a:solidFill>
                  <a:schemeClr val="tx1"/>
                </a:solidFill>
              </a:rPr>
              <a:t> 2012)</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73821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C86594-74EB-42AD-B116-D3A1882F303E}"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182" y="116542"/>
            <a:ext cx="10448364" cy="6858000"/>
          </a:xfrm>
          <a:prstGeom prst="rect">
            <a:avLst/>
          </a:prstGeom>
        </p:spPr>
      </p:pic>
    </p:spTree>
    <p:extLst>
      <p:ext uri="{BB962C8B-B14F-4D97-AF65-F5344CB8AC3E}">
        <p14:creationId xmlns:p14="http://schemas.microsoft.com/office/powerpoint/2010/main" val="1249465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
            <a:ext cx="9144000" cy="830997"/>
          </a:xfrm>
          <a:prstGeom prst="rect">
            <a:avLst/>
          </a:prstGeom>
          <a:noFill/>
        </p:spPr>
        <p:txBody>
          <a:bodyPr wrap="square" rtlCol="0">
            <a:spAutoFit/>
          </a:bodyPr>
          <a:lstStyle/>
          <a:p>
            <a:pPr algn="r"/>
            <a:r>
              <a:rPr lang="en-US" sz="2400" b="1" dirty="0"/>
              <a:t>SISTEMATIKA PERMENRISTEKDIKTI NO 44/2015</a:t>
            </a:r>
          </a:p>
          <a:p>
            <a:pPr algn="r"/>
            <a:r>
              <a:rPr lang="en-US" sz="2400" b="1" dirty="0"/>
              <a:t>STANDAR NASIONAL PENDIDIKAN TINGGI</a:t>
            </a:r>
          </a:p>
        </p:txBody>
      </p:sp>
      <p:sp>
        <p:nvSpPr>
          <p:cNvPr id="8" name="Slide Number Placeholder 7"/>
          <p:cNvSpPr>
            <a:spLocks noGrp="1"/>
          </p:cNvSpPr>
          <p:nvPr>
            <p:ph type="sldNum" sz="quarter" idx="12"/>
          </p:nvPr>
        </p:nvSpPr>
        <p:spPr/>
        <p:txBody>
          <a:bodyPr/>
          <a:lstStyle/>
          <a:p>
            <a:fld id="{8BF86C78-1F84-454A-8C3F-2530ADACF567}" type="slidenum">
              <a:rPr lang="en-US" smtClean="0"/>
              <a:pPr/>
              <a:t>40</a:t>
            </a:fld>
            <a:endParaRPr lang="en-US"/>
          </a:p>
        </p:txBody>
      </p:sp>
      <p:grpSp>
        <p:nvGrpSpPr>
          <p:cNvPr id="2" name="Group 4"/>
          <p:cNvGrpSpPr>
            <a:grpSpLocks noChangeAspect="1"/>
          </p:cNvGrpSpPr>
          <p:nvPr/>
        </p:nvGrpSpPr>
        <p:grpSpPr bwMode="auto">
          <a:xfrm>
            <a:off x="423380" y="830998"/>
            <a:ext cx="8939213" cy="5761038"/>
            <a:chOff x="68" y="618"/>
            <a:chExt cx="5631" cy="3629"/>
          </a:xfrm>
        </p:grpSpPr>
        <p:sp>
          <p:nvSpPr>
            <p:cNvPr id="3" name="AutoShape 3"/>
            <p:cNvSpPr>
              <a:spLocks noChangeAspect="1" noTextEdit="1"/>
            </p:cNvSpPr>
            <p:nvPr/>
          </p:nvSpPr>
          <p:spPr bwMode="auto">
            <a:xfrm>
              <a:off x="68" y="618"/>
              <a:ext cx="5624" cy="3629"/>
            </a:xfrm>
            <a:prstGeom prst="rect">
              <a:avLst/>
            </a:prstGeom>
            <a:gradFill rotWithShape="1">
              <a:gsLst>
                <a:gs pos="0">
                  <a:srgbClr val="A3C4FF"/>
                </a:gs>
                <a:gs pos="35001">
                  <a:srgbClr val="BFD5FF"/>
                </a:gs>
                <a:gs pos="100000">
                  <a:srgbClr val="E5EEFF"/>
                </a:gs>
              </a:gsLst>
              <a:lin ang="16200000" scaled="1"/>
            </a:gradFill>
            <a:ln w="9525" cap="flat" cmpd="sng" algn="ctr">
              <a:solidFill>
                <a:srgbClr val="4A7EBB"/>
              </a:solidFill>
              <a:prstDash val="solid"/>
              <a:miter lim="800000"/>
              <a:headEnd type="none" w="med" len="med"/>
              <a:tailEnd type="none" w="med" len="me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GB" dirty="0"/>
            </a:p>
          </p:txBody>
        </p:sp>
        <p:grpSp>
          <p:nvGrpSpPr>
            <p:cNvPr id="4" name="Group 205"/>
            <p:cNvGrpSpPr>
              <a:grpSpLocks/>
            </p:cNvGrpSpPr>
            <p:nvPr/>
          </p:nvGrpSpPr>
          <p:grpSpPr bwMode="auto">
            <a:xfrm>
              <a:off x="75" y="624"/>
              <a:ext cx="5624" cy="1981"/>
              <a:chOff x="75" y="624"/>
              <a:chExt cx="5624" cy="1981"/>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 y="630"/>
                <a:ext cx="192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 y="630"/>
                <a:ext cx="192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3" name="Rectangle 7"/>
              <p:cNvSpPr>
                <a:spLocks noChangeArrowheads="1"/>
              </p:cNvSpPr>
              <p:nvPr/>
            </p:nvSpPr>
            <p:spPr bwMode="auto">
              <a:xfrm>
                <a:off x="1957" y="624"/>
                <a:ext cx="1910"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4" name="Rectangle 8"/>
              <p:cNvSpPr>
                <a:spLocks noChangeArrowheads="1"/>
              </p:cNvSpPr>
              <p:nvPr/>
            </p:nvSpPr>
            <p:spPr bwMode="auto">
              <a:xfrm>
                <a:off x="1957" y="659"/>
                <a:ext cx="1910" cy="3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5" name="Rectangle 9"/>
              <p:cNvSpPr>
                <a:spLocks noChangeArrowheads="1"/>
              </p:cNvSpPr>
              <p:nvPr/>
            </p:nvSpPr>
            <p:spPr bwMode="auto">
              <a:xfrm>
                <a:off x="1957" y="694"/>
                <a:ext cx="1910" cy="2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6" name="Rectangle 10"/>
              <p:cNvSpPr>
                <a:spLocks noChangeArrowheads="1"/>
              </p:cNvSpPr>
              <p:nvPr/>
            </p:nvSpPr>
            <p:spPr bwMode="auto">
              <a:xfrm>
                <a:off x="1957" y="717"/>
                <a:ext cx="1910" cy="1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7" name="Rectangle 11"/>
              <p:cNvSpPr>
                <a:spLocks noChangeArrowheads="1"/>
              </p:cNvSpPr>
              <p:nvPr/>
            </p:nvSpPr>
            <p:spPr bwMode="auto">
              <a:xfrm>
                <a:off x="1957" y="735"/>
                <a:ext cx="1910" cy="17"/>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8" name="Rectangle 12"/>
              <p:cNvSpPr>
                <a:spLocks noChangeArrowheads="1"/>
              </p:cNvSpPr>
              <p:nvPr/>
            </p:nvSpPr>
            <p:spPr bwMode="auto">
              <a:xfrm>
                <a:off x="1957" y="752"/>
                <a:ext cx="1910"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9" name="Rectangle 13"/>
              <p:cNvSpPr>
                <a:spLocks noChangeArrowheads="1"/>
              </p:cNvSpPr>
              <p:nvPr/>
            </p:nvSpPr>
            <p:spPr bwMode="auto">
              <a:xfrm>
                <a:off x="1957" y="770"/>
                <a:ext cx="1910"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0" name="Rectangle 14"/>
              <p:cNvSpPr>
                <a:spLocks noChangeArrowheads="1"/>
              </p:cNvSpPr>
              <p:nvPr/>
            </p:nvSpPr>
            <p:spPr bwMode="auto">
              <a:xfrm>
                <a:off x="1957" y="782"/>
                <a:ext cx="1910"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1" name="Rectangle 15"/>
              <p:cNvSpPr>
                <a:spLocks noChangeArrowheads="1"/>
              </p:cNvSpPr>
              <p:nvPr/>
            </p:nvSpPr>
            <p:spPr bwMode="auto">
              <a:xfrm>
                <a:off x="1957" y="793"/>
                <a:ext cx="1910"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2" name="Rectangle 16"/>
              <p:cNvSpPr>
                <a:spLocks noChangeArrowheads="1"/>
              </p:cNvSpPr>
              <p:nvPr/>
            </p:nvSpPr>
            <p:spPr bwMode="auto">
              <a:xfrm>
                <a:off x="1957" y="805"/>
                <a:ext cx="1910"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3" name="Rectangle 17"/>
              <p:cNvSpPr>
                <a:spLocks noChangeArrowheads="1"/>
              </p:cNvSpPr>
              <p:nvPr/>
            </p:nvSpPr>
            <p:spPr bwMode="auto">
              <a:xfrm>
                <a:off x="1957" y="823"/>
                <a:ext cx="1910"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6" name="Rectangle 18"/>
              <p:cNvSpPr>
                <a:spLocks noChangeArrowheads="1"/>
              </p:cNvSpPr>
              <p:nvPr/>
            </p:nvSpPr>
            <p:spPr bwMode="auto">
              <a:xfrm>
                <a:off x="1957" y="834"/>
                <a:ext cx="1910" cy="1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7" name="Rectangle 19"/>
              <p:cNvSpPr>
                <a:spLocks noChangeArrowheads="1"/>
              </p:cNvSpPr>
              <p:nvPr/>
            </p:nvSpPr>
            <p:spPr bwMode="auto">
              <a:xfrm>
                <a:off x="1957" y="852"/>
                <a:ext cx="1910"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8" name="Rectangle 20"/>
              <p:cNvSpPr>
                <a:spLocks noChangeArrowheads="1"/>
              </p:cNvSpPr>
              <p:nvPr/>
            </p:nvSpPr>
            <p:spPr bwMode="auto">
              <a:xfrm>
                <a:off x="1957" y="869"/>
                <a:ext cx="1910" cy="2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9" name="Rectangle 21"/>
              <p:cNvSpPr>
                <a:spLocks noChangeArrowheads="1"/>
              </p:cNvSpPr>
              <p:nvPr/>
            </p:nvSpPr>
            <p:spPr bwMode="auto">
              <a:xfrm>
                <a:off x="1957" y="893"/>
                <a:ext cx="1910" cy="3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0" name="Rectangle 22"/>
              <p:cNvSpPr>
                <a:spLocks noChangeArrowheads="1"/>
              </p:cNvSpPr>
              <p:nvPr/>
            </p:nvSpPr>
            <p:spPr bwMode="auto">
              <a:xfrm>
                <a:off x="1957" y="928"/>
                <a:ext cx="1910"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1" name="Rectangle 23"/>
              <p:cNvSpPr>
                <a:spLocks noChangeArrowheads="1"/>
              </p:cNvSpPr>
              <p:nvPr/>
            </p:nvSpPr>
            <p:spPr bwMode="auto">
              <a:xfrm>
                <a:off x="1958" y="627"/>
                <a:ext cx="1905" cy="331"/>
              </a:xfrm>
              <a:prstGeom prst="rect">
                <a:avLst/>
              </a:pr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2" name="Rectangle 24"/>
              <p:cNvSpPr>
                <a:spLocks noChangeArrowheads="1"/>
              </p:cNvSpPr>
              <p:nvPr/>
            </p:nvSpPr>
            <p:spPr bwMode="auto">
              <a:xfrm>
                <a:off x="2362" y="6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a:p>
            </p:txBody>
          </p:sp>
          <p:sp>
            <p:nvSpPr>
              <p:cNvPr id="2453" name="Rectangle 25"/>
              <p:cNvSpPr>
                <a:spLocks noChangeArrowheads="1"/>
              </p:cNvSpPr>
              <p:nvPr/>
            </p:nvSpPr>
            <p:spPr bwMode="auto">
              <a:xfrm>
                <a:off x="3104" y="6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a:p>
            </p:txBody>
          </p:sp>
          <p:sp>
            <p:nvSpPr>
              <p:cNvPr id="2454" name="Rectangle 26"/>
              <p:cNvSpPr>
                <a:spLocks noChangeArrowheads="1"/>
              </p:cNvSpPr>
              <p:nvPr/>
            </p:nvSpPr>
            <p:spPr bwMode="auto">
              <a:xfrm>
                <a:off x="3209" y="6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a:p>
            </p:txBody>
          </p:sp>
          <p:sp>
            <p:nvSpPr>
              <p:cNvPr id="2456" name="Rectangle 28"/>
              <p:cNvSpPr>
                <a:spLocks noChangeArrowheads="1"/>
              </p:cNvSpPr>
              <p:nvPr/>
            </p:nvSpPr>
            <p:spPr bwMode="auto">
              <a:xfrm>
                <a:off x="2163" y="717"/>
                <a:ext cx="15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b="1" dirty="0">
                    <a:solidFill>
                      <a:srgbClr val="000000"/>
                    </a:solidFill>
                    <a:latin typeface="Calibri" panose="020F0502020204030204" pitchFamily="34" charset="0"/>
                  </a:rPr>
                  <a:t>STANDAR NASIONAL PENDIDIKAN TINGGI</a:t>
                </a:r>
                <a:endParaRPr lang="en-US" altLang="en-US" dirty="0"/>
              </a:p>
            </p:txBody>
          </p:sp>
          <p:pic>
            <p:nvPicPr>
              <p:cNvPr id="207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 y="1226"/>
                <a:ext cx="68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 y="1226"/>
                <a:ext cx="68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 name="Rectangle 31"/>
              <p:cNvSpPr>
                <a:spLocks noChangeArrowheads="1"/>
              </p:cNvSpPr>
              <p:nvPr/>
            </p:nvSpPr>
            <p:spPr bwMode="auto">
              <a:xfrm>
                <a:off x="2092" y="1220"/>
                <a:ext cx="67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8" name="Rectangle 32"/>
              <p:cNvSpPr>
                <a:spLocks noChangeArrowheads="1"/>
              </p:cNvSpPr>
              <p:nvPr/>
            </p:nvSpPr>
            <p:spPr bwMode="auto">
              <a:xfrm>
                <a:off x="2092" y="1272"/>
                <a:ext cx="674" cy="4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9" name="Rectangle 33"/>
              <p:cNvSpPr>
                <a:spLocks noChangeArrowheads="1"/>
              </p:cNvSpPr>
              <p:nvPr/>
            </p:nvSpPr>
            <p:spPr bwMode="auto">
              <a:xfrm>
                <a:off x="2092" y="1319"/>
                <a:ext cx="674" cy="2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0" name="Rectangle 34"/>
              <p:cNvSpPr>
                <a:spLocks noChangeArrowheads="1"/>
              </p:cNvSpPr>
              <p:nvPr/>
            </p:nvSpPr>
            <p:spPr bwMode="auto">
              <a:xfrm>
                <a:off x="2092" y="1348"/>
                <a:ext cx="674" cy="3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1" name="Rectangle 35"/>
              <p:cNvSpPr>
                <a:spLocks noChangeArrowheads="1"/>
              </p:cNvSpPr>
              <p:nvPr/>
            </p:nvSpPr>
            <p:spPr bwMode="auto">
              <a:xfrm>
                <a:off x="2092" y="1378"/>
                <a:ext cx="674" cy="2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2" name="Rectangle 36"/>
              <p:cNvSpPr>
                <a:spLocks noChangeArrowheads="1"/>
              </p:cNvSpPr>
              <p:nvPr/>
            </p:nvSpPr>
            <p:spPr bwMode="auto">
              <a:xfrm>
                <a:off x="2092" y="1401"/>
                <a:ext cx="674"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3" name="Rectangle 37"/>
              <p:cNvSpPr>
                <a:spLocks noChangeArrowheads="1"/>
              </p:cNvSpPr>
              <p:nvPr/>
            </p:nvSpPr>
            <p:spPr bwMode="auto">
              <a:xfrm>
                <a:off x="2092" y="1419"/>
                <a:ext cx="674" cy="2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8" name="Rectangle 38"/>
              <p:cNvSpPr>
                <a:spLocks noChangeArrowheads="1"/>
              </p:cNvSpPr>
              <p:nvPr/>
            </p:nvSpPr>
            <p:spPr bwMode="auto">
              <a:xfrm>
                <a:off x="2092" y="1442"/>
                <a:ext cx="674" cy="1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Rectangle 39"/>
              <p:cNvSpPr>
                <a:spLocks noChangeArrowheads="1"/>
              </p:cNvSpPr>
              <p:nvPr/>
            </p:nvSpPr>
            <p:spPr bwMode="auto">
              <a:xfrm>
                <a:off x="2092" y="1459"/>
                <a:ext cx="674" cy="1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0" name="Rectangle 40"/>
              <p:cNvSpPr>
                <a:spLocks noChangeArrowheads="1"/>
              </p:cNvSpPr>
              <p:nvPr/>
            </p:nvSpPr>
            <p:spPr bwMode="auto">
              <a:xfrm>
                <a:off x="2092" y="1477"/>
                <a:ext cx="674"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1" name="Rectangle 41"/>
              <p:cNvSpPr>
                <a:spLocks noChangeArrowheads="1"/>
              </p:cNvSpPr>
              <p:nvPr/>
            </p:nvSpPr>
            <p:spPr bwMode="auto">
              <a:xfrm>
                <a:off x="2092" y="1495"/>
                <a:ext cx="674" cy="2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2" name="Rectangle 42"/>
              <p:cNvSpPr>
                <a:spLocks noChangeArrowheads="1"/>
              </p:cNvSpPr>
              <p:nvPr/>
            </p:nvSpPr>
            <p:spPr bwMode="auto">
              <a:xfrm>
                <a:off x="2092" y="1518"/>
                <a:ext cx="674" cy="17"/>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5" name="Rectangle 43"/>
              <p:cNvSpPr>
                <a:spLocks noChangeArrowheads="1"/>
              </p:cNvSpPr>
              <p:nvPr/>
            </p:nvSpPr>
            <p:spPr bwMode="auto">
              <a:xfrm>
                <a:off x="2092" y="1535"/>
                <a:ext cx="674" cy="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6" name="Rectangle 44"/>
              <p:cNvSpPr>
                <a:spLocks noChangeArrowheads="1"/>
              </p:cNvSpPr>
              <p:nvPr/>
            </p:nvSpPr>
            <p:spPr bwMode="auto">
              <a:xfrm>
                <a:off x="2092" y="1565"/>
                <a:ext cx="674" cy="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Rectangle 45"/>
              <p:cNvSpPr>
                <a:spLocks noChangeArrowheads="1"/>
              </p:cNvSpPr>
              <p:nvPr/>
            </p:nvSpPr>
            <p:spPr bwMode="auto">
              <a:xfrm>
                <a:off x="2092" y="1594"/>
                <a:ext cx="674" cy="4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8" name="Rectangle 46"/>
              <p:cNvSpPr>
                <a:spLocks noChangeArrowheads="1"/>
              </p:cNvSpPr>
              <p:nvPr/>
            </p:nvSpPr>
            <p:spPr bwMode="auto">
              <a:xfrm>
                <a:off x="2092" y="1641"/>
                <a:ext cx="674" cy="4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Rectangle 47"/>
              <p:cNvSpPr>
                <a:spLocks noChangeArrowheads="1"/>
              </p:cNvSpPr>
              <p:nvPr/>
            </p:nvSpPr>
            <p:spPr bwMode="auto">
              <a:xfrm>
                <a:off x="2092" y="1223"/>
                <a:ext cx="671" cy="464"/>
              </a:xfrm>
              <a:prstGeom prst="rect">
                <a:avLst/>
              </a:pr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0" name="Rectangle 48"/>
              <p:cNvSpPr>
                <a:spLocks noChangeArrowheads="1"/>
              </p:cNvSpPr>
              <p:nvPr/>
            </p:nvSpPr>
            <p:spPr bwMode="auto">
              <a:xfrm>
                <a:off x="2318" y="1289"/>
                <a:ext cx="20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BAB III </a:t>
                </a:r>
                <a:endParaRPr lang="en-US" altLang="en-US"/>
              </a:p>
            </p:txBody>
          </p:sp>
          <p:sp>
            <p:nvSpPr>
              <p:cNvPr id="2061" name="Rectangle 49"/>
              <p:cNvSpPr>
                <a:spLocks noChangeArrowheads="1"/>
              </p:cNvSpPr>
              <p:nvPr/>
            </p:nvSpPr>
            <p:spPr bwMode="auto">
              <a:xfrm>
                <a:off x="2264" y="1373"/>
                <a:ext cx="28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a:t>
                </a:r>
                <a:endParaRPr lang="en-US" altLang="en-US"/>
              </a:p>
            </p:txBody>
          </p:sp>
          <p:sp>
            <p:nvSpPr>
              <p:cNvPr id="2062" name="Rectangle 50"/>
              <p:cNvSpPr>
                <a:spLocks noChangeArrowheads="1"/>
              </p:cNvSpPr>
              <p:nvPr/>
            </p:nvSpPr>
            <p:spPr bwMode="auto">
              <a:xfrm>
                <a:off x="2250" y="1457"/>
                <a:ext cx="3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NASIONAL </a:t>
                </a:r>
                <a:endParaRPr lang="en-US" altLang="en-US"/>
              </a:p>
            </p:txBody>
          </p:sp>
          <p:sp>
            <p:nvSpPr>
              <p:cNvPr id="2063" name="Rectangle 51"/>
              <p:cNvSpPr>
                <a:spLocks noChangeArrowheads="1"/>
              </p:cNvSpPr>
              <p:nvPr/>
            </p:nvSpPr>
            <p:spPr bwMode="auto">
              <a:xfrm>
                <a:off x="2227" y="1541"/>
                <a:ext cx="3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PENELITIAN</a:t>
                </a:r>
                <a:endParaRPr lang="en-US" altLang="en-US"/>
              </a:p>
            </p:txBody>
          </p:sp>
          <p:pic>
            <p:nvPicPr>
              <p:cNvPr id="2100"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 y="1226"/>
                <a:ext cx="688"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 y="1226"/>
                <a:ext cx="688"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54"/>
              <p:cNvSpPr>
                <a:spLocks noChangeArrowheads="1"/>
              </p:cNvSpPr>
              <p:nvPr/>
            </p:nvSpPr>
            <p:spPr bwMode="auto">
              <a:xfrm>
                <a:off x="1012" y="1220"/>
                <a:ext cx="67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Rectangle 55"/>
              <p:cNvSpPr>
                <a:spLocks noChangeArrowheads="1"/>
              </p:cNvSpPr>
              <p:nvPr/>
            </p:nvSpPr>
            <p:spPr bwMode="auto">
              <a:xfrm>
                <a:off x="1012" y="1272"/>
                <a:ext cx="675" cy="4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Rectangle 56"/>
              <p:cNvSpPr>
                <a:spLocks noChangeArrowheads="1"/>
              </p:cNvSpPr>
              <p:nvPr/>
            </p:nvSpPr>
            <p:spPr bwMode="auto">
              <a:xfrm>
                <a:off x="1012" y="1319"/>
                <a:ext cx="675" cy="2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Rectangle 57"/>
              <p:cNvSpPr>
                <a:spLocks noChangeArrowheads="1"/>
              </p:cNvSpPr>
              <p:nvPr/>
            </p:nvSpPr>
            <p:spPr bwMode="auto">
              <a:xfrm>
                <a:off x="1012" y="1348"/>
                <a:ext cx="675" cy="3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Rectangle 58"/>
              <p:cNvSpPr>
                <a:spLocks noChangeArrowheads="1"/>
              </p:cNvSpPr>
              <p:nvPr/>
            </p:nvSpPr>
            <p:spPr bwMode="auto">
              <a:xfrm>
                <a:off x="1012" y="1378"/>
                <a:ext cx="675" cy="2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Rectangle 59"/>
              <p:cNvSpPr>
                <a:spLocks noChangeArrowheads="1"/>
              </p:cNvSpPr>
              <p:nvPr/>
            </p:nvSpPr>
            <p:spPr bwMode="auto">
              <a:xfrm>
                <a:off x="1012" y="1401"/>
                <a:ext cx="675"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Rectangle 60"/>
              <p:cNvSpPr>
                <a:spLocks noChangeArrowheads="1"/>
              </p:cNvSpPr>
              <p:nvPr/>
            </p:nvSpPr>
            <p:spPr bwMode="auto">
              <a:xfrm>
                <a:off x="1012" y="1419"/>
                <a:ext cx="675" cy="2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Rectangle 61"/>
              <p:cNvSpPr>
                <a:spLocks noChangeArrowheads="1"/>
              </p:cNvSpPr>
              <p:nvPr/>
            </p:nvSpPr>
            <p:spPr bwMode="auto">
              <a:xfrm>
                <a:off x="1012" y="1442"/>
                <a:ext cx="675" cy="1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Rectangle 62"/>
              <p:cNvSpPr>
                <a:spLocks noChangeArrowheads="1"/>
              </p:cNvSpPr>
              <p:nvPr/>
            </p:nvSpPr>
            <p:spPr bwMode="auto">
              <a:xfrm>
                <a:off x="1012" y="1459"/>
                <a:ext cx="675" cy="1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Rectangle 63"/>
              <p:cNvSpPr>
                <a:spLocks noChangeArrowheads="1"/>
              </p:cNvSpPr>
              <p:nvPr/>
            </p:nvSpPr>
            <p:spPr bwMode="auto">
              <a:xfrm>
                <a:off x="1012" y="1477"/>
                <a:ext cx="675"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Rectangle 64"/>
              <p:cNvSpPr>
                <a:spLocks noChangeArrowheads="1"/>
              </p:cNvSpPr>
              <p:nvPr/>
            </p:nvSpPr>
            <p:spPr bwMode="auto">
              <a:xfrm>
                <a:off x="1012" y="1495"/>
                <a:ext cx="675" cy="2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5" name="Rectangle 65"/>
              <p:cNvSpPr>
                <a:spLocks noChangeArrowheads="1"/>
              </p:cNvSpPr>
              <p:nvPr/>
            </p:nvSpPr>
            <p:spPr bwMode="auto">
              <a:xfrm>
                <a:off x="1012" y="1518"/>
                <a:ext cx="675" cy="17"/>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Rectangle 66"/>
              <p:cNvSpPr>
                <a:spLocks noChangeArrowheads="1"/>
              </p:cNvSpPr>
              <p:nvPr/>
            </p:nvSpPr>
            <p:spPr bwMode="auto">
              <a:xfrm>
                <a:off x="1012" y="1535"/>
                <a:ext cx="675" cy="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Rectangle 67"/>
              <p:cNvSpPr>
                <a:spLocks noChangeArrowheads="1"/>
              </p:cNvSpPr>
              <p:nvPr/>
            </p:nvSpPr>
            <p:spPr bwMode="auto">
              <a:xfrm>
                <a:off x="1012" y="1565"/>
                <a:ext cx="675" cy="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0" name="Rectangle 68"/>
              <p:cNvSpPr>
                <a:spLocks noChangeArrowheads="1"/>
              </p:cNvSpPr>
              <p:nvPr/>
            </p:nvSpPr>
            <p:spPr bwMode="auto">
              <a:xfrm>
                <a:off x="1012" y="1594"/>
                <a:ext cx="675" cy="4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1" name="Rectangle 69"/>
              <p:cNvSpPr>
                <a:spLocks noChangeArrowheads="1"/>
              </p:cNvSpPr>
              <p:nvPr/>
            </p:nvSpPr>
            <p:spPr bwMode="auto">
              <a:xfrm>
                <a:off x="1012" y="1641"/>
                <a:ext cx="675" cy="4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2" name="Rectangle 70"/>
              <p:cNvSpPr>
                <a:spLocks noChangeArrowheads="1"/>
              </p:cNvSpPr>
              <p:nvPr/>
            </p:nvSpPr>
            <p:spPr bwMode="auto">
              <a:xfrm>
                <a:off x="1018" y="1223"/>
                <a:ext cx="671" cy="464"/>
              </a:xfrm>
              <a:prstGeom prst="rect">
                <a:avLst/>
              </a:pr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3" name="Rectangle 71"/>
              <p:cNvSpPr>
                <a:spLocks noChangeArrowheads="1"/>
              </p:cNvSpPr>
              <p:nvPr/>
            </p:nvSpPr>
            <p:spPr bwMode="auto">
              <a:xfrm>
                <a:off x="1255" y="1289"/>
                <a:ext cx="17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BAB II</a:t>
                </a:r>
                <a:endParaRPr lang="en-US" altLang="en-US"/>
              </a:p>
            </p:txBody>
          </p:sp>
          <p:sp>
            <p:nvSpPr>
              <p:cNvPr id="2084" name="Rectangle 72"/>
              <p:cNvSpPr>
                <a:spLocks noChangeArrowheads="1"/>
              </p:cNvSpPr>
              <p:nvPr/>
            </p:nvSpPr>
            <p:spPr bwMode="auto">
              <a:xfrm>
                <a:off x="1191" y="1373"/>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085" name="Rectangle 73"/>
              <p:cNvSpPr>
                <a:spLocks noChangeArrowheads="1"/>
              </p:cNvSpPr>
              <p:nvPr/>
            </p:nvSpPr>
            <p:spPr bwMode="auto">
              <a:xfrm>
                <a:off x="1176" y="1457"/>
                <a:ext cx="3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NASIONAL </a:t>
                </a:r>
                <a:endParaRPr lang="en-US" altLang="en-US"/>
              </a:p>
            </p:txBody>
          </p:sp>
          <p:sp>
            <p:nvSpPr>
              <p:cNvPr id="2086" name="Rectangle 74"/>
              <p:cNvSpPr>
                <a:spLocks noChangeArrowheads="1"/>
              </p:cNvSpPr>
              <p:nvPr/>
            </p:nvSpPr>
            <p:spPr bwMode="auto">
              <a:xfrm>
                <a:off x="1139" y="1541"/>
                <a:ext cx="37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PENDIDIKAN</a:t>
                </a:r>
                <a:endParaRPr lang="en-US" altLang="en-US"/>
              </a:p>
            </p:txBody>
          </p:sp>
          <p:sp>
            <p:nvSpPr>
              <p:cNvPr id="2087" name="Line 75"/>
              <p:cNvSpPr>
                <a:spLocks noChangeShapeType="1"/>
              </p:cNvSpPr>
              <p:nvPr/>
            </p:nvSpPr>
            <p:spPr bwMode="auto">
              <a:xfrm flipH="1">
                <a:off x="1689" y="1455"/>
                <a:ext cx="403" cy="0"/>
              </a:xfrm>
              <a:prstGeom prst="line">
                <a:avLst/>
              </a:prstGeom>
              <a:noFill/>
              <a:ln w="1428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24"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6" y="1226"/>
                <a:ext cx="831"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5" name="Picture 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6" y="1226"/>
                <a:ext cx="831"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Rectangle 78"/>
              <p:cNvSpPr>
                <a:spLocks noChangeArrowheads="1"/>
              </p:cNvSpPr>
              <p:nvPr/>
            </p:nvSpPr>
            <p:spPr bwMode="auto">
              <a:xfrm>
                <a:off x="3029" y="1220"/>
                <a:ext cx="810"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9" name="Rectangle 79"/>
              <p:cNvSpPr>
                <a:spLocks noChangeArrowheads="1"/>
              </p:cNvSpPr>
              <p:nvPr/>
            </p:nvSpPr>
            <p:spPr bwMode="auto">
              <a:xfrm>
                <a:off x="3029" y="1272"/>
                <a:ext cx="810" cy="4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0" name="Rectangle 80"/>
              <p:cNvSpPr>
                <a:spLocks noChangeArrowheads="1"/>
              </p:cNvSpPr>
              <p:nvPr/>
            </p:nvSpPr>
            <p:spPr bwMode="auto">
              <a:xfrm>
                <a:off x="3029" y="1319"/>
                <a:ext cx="810" cy="2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1" name="Rectangle 81"/>
              <p:cNvSpPr>
                <a:spLocks noChangeArrowheads="1"/>
              </p:cNvSpPr>
              <p:nvPr/>
            </p:nvSpPr>
            <p:spPr bwMode="auto">
              <a:xfrm>
                <a:off x="3029" y="1348"/>
                <a:ext cx="810" cy="3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2" name="Rectangle 82"/>
              <p:cNvSpPr>
                <a:spLocks noChangeArrowheads="1"/>
              </p:cNvSpPr>
              <p:nvPr/>
            </p:nvSpPr>
            <p:spPr bwMode="auto">
              <a:xfrm>
                <a:off x="3029" y="1378"/>
                <a:ext cx="810" cy="2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3" name="Rectangle 83"/>
              <p:cNvSpPr>
                <a:spLocks noChangeArrowheads="1"/>
              </p:cNvSpPr>
              <p:nvPr/>
            </p:nvSpPr>
            <p:spPr bwMode="auto">
              <a:xfrm>
                <a:off x="3029" y="1401"/>
                <a:ext cx="810"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4" name="Rectangle 84"/>
              <p:cNvSpPr>
                <a:spLocks noChangeArrowheads="1"/>
              </p:cNvSpPr>
              <p:nvPr/>
            </p:nvSpPr>
            <p:spPr bwMode="auto">
              <a:xfrm>
                <a:off x="3029" y="1419"/>
                <a:ext cx="810" cy="2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5" name="Rectangle 85"/>
              <p:cNvSpPr>
                <a:spLocks noChangeArrowheads="1"/>
              </p:cNvSpPr>
              <p:nvPr/>
            </p:nvSpPr>
            <p:spPr bwMode="auto">
              <a:xfrm>
                <a:off x="3029" y="1442"/>
                <a:ext cx="810" cy="1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6" name="Rectangle 86"/>
              <p:cNvSpPr>
                <a:spLocks noChangeArrowheads="1"/>
              </p:cNvSpPr>
              <p:nvPr/>
            </p:nvSpPr>
            <p:spPr bwMode="auto">
              <a:xfrm>
                <a:off x="3029" y="1459"/>
                <a:ext cx="810" cy="1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7" name="Rectangle 87"/>
              <p:cNvSpPr>
                <a:spLocks noChangeArrowheads="1"/>
              </p:cNvSpPr>
              <p:nvPr/>
            </p:nvSpPr>
            <p:spPr bwMode="auto">
              <a:xfrm>
                <a:off x="3029" y="1477"/>
                <a:ext cx="810"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8" name="Rectangle 88"/>
              <p:cNvSpPr>
                <a:spLocks noChangeArrowheads="1"/>
              </p:cNvSpPr>
              <p:nvPr/>
            </p:nvSpPr>
            <p:spPr bwMode="auto">
              <a:xfrm>
                <a:off x="3029" y="1495"/>
                <a:ext cx="810" cy="2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9" name="Rectangle 89"/>
              <p:cNvSpPr>
                <a:spLocks noChangeArrowheads="1"/>
              </p:cNvSpPr>
              <p:nvPr/>
            </p:nvSpPr>
            <p:spPr bwMode="auto">
              <a:xfrm>
                <a:off x="3029" y="1518"/>
                <a:ext cx="810" cy="17"/>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2" name="Rectangle 90"/>
              <p:cNvSpPr>
                <a:spLocks noChangeArrowheads="1"/>
              </p:cNvSpPr>
              <p:nvPr/>
            </p:nvSpPr>
            <p:spPr bwMode="auto">
              <a:xfrm>
                <a:off x="3029" y="1535"/>
                <a:ext cx="810" cy="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3" name="Rectangle 91"/>
              <p:cNvSpPr>
                <a:spLocks noChangeArrowheads="1"/>
              </p:cNvSpPr>
              <p:nvPr/>
            </p:nvSpPr>
            <p:spPr bwMode="auto">
              <a:xfrm>
                <a:off x="3029" y="1565"/>
                <a:ext cx="810" cy="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4" name="Rectangle 92"/>
              <p:cNvSpPr>
                <a:spLocks noChangeArrowheads="1"/>
              </p:cNvSpPr>
              <p:nvPr/>
            </p:nvSpPr>
            <p:spPr bwMode="auto">
              <a:xfrm>
                <a:off x="3029" y="1594"/>
                <a:ext cx="810" cy="4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5" name="Rectangle 93"/>
              <p:cNvSpPr>
                <a:spLocks noChangeArrowheads="1"/>
              </p:cNvSpPr>
              <p:nvPr/>
            </p:nvSpPr>
            <p:spPr bwMode="auto">
              <a:xfrm>
                <a:off x="3029" y="1641"/>
                <a:ext cx="810" cy="4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6" name="Rectangle 94"/>
              <p:cNvSpPr>
                <a:spLocks noChangeArrowheads="1"/>
              </p:cNvSpPr>
              <p:nvPr/>
            </p:nvSpPr>
            <p:spPr bwMode="auto">
              <a:xfrm>
                <a:off x="3031" y="1223"/>
                <a:ext cx="805" cy="464"/>
              </a:xfrm>
              <a:prstGeom prst="rect">
                <a:avLst/>
              </a:pr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7" name="Rectangle 95"/>
              <p:cNvSpPr>
                <a:spLocks noChangeArrowheads="1"/>
              </p:cNvSpPr>
              <p:nvPr/>
            </p:nvSpPr>
            <p:spPr bwMode="auto">
              <a:xfrm>
                <a:off x="3321" y="1247"/>
                <a:ext cx="1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BAB IV</a:t>
                </a:r>
                <a:endParaRPr lang="en-US" altLang="en-US"/>
              </a:p>
            </p:txBody>
          </p:sp>
          <p:sp>
            <p:nvSpPr>
              <p:cNvPr id="2108" name="Rectangle 96"/>
              <p:cNvSpPr>
                <a:spLocks noChangeArrowheads="1"/>
              </p:cNvSpPr>
              <p:nvPr/>
            </p:nvSpPr>
            <p:spPr bwMode="auto">
              <a:xfrm>
                <a:off x="3080" y="1331"/>
                <a:ext cx="6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NASIONAL </a:t>
                </a:r>
                <a:endParaRPr lang="en-US" altLang="en-US"/>
              </a:p>
            </p:txBody>
          </p:sp>
          <p:sp>
            <p:nvSpPr>
              <p:cNvPr id="2109" name="Rectangle 97"/>
              <p:cNvSpPr>
                <a:spLocks noChangeArrowheads="1"/>
              </p:cNvSpPr>
              <p:nvPr/>
            </p:nvSpPr>
            <p:spPr bwMode="auto">
              <a:xfrm>
                <a:off x="3203" y="1415"/>
                <a:ext cx="4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PENGABDIAN </a:t>
                </a:r>
                <a:endParaRPr lang="en-US" altLang="en-US"/>
              </a:p>
            </p:txBody>
          </p:sp>
          <p:sp>
            <p:nvSpPr>
              <p:cNvPr id="2110" name="Rectangle 98"/>
              <p:cNvSpPr>
                <a:spLocks noChangeArrowheads="1"/>
              </p:cNvSpPr>
              <p:nvPr/>
            </p:nvSpPr>
            <p:spPr bwMode="auto">
              <a:xfrm>
                <a:off x="3297" y="1499"/>
                <a:ext cx="25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KEPADA </a:t>
                </a:r>
                <a:endParaRPr lang="en-US" altLang="en-US"/>
              </a:p>
            </p:txBody>
          </p:sp>
          <p:sp>
            <p:nvSpPr>
              <p:cNvPr id="2111" name="Rectangle 99"/>
              <p:cNvSpPr>
                <a:spLocks noChangeArrowheads="1"/>
              </p:cNvSpPr>
              <p:nvPr/>
            </p:nvSpPr>
            <p:spPr bwMode="auto">
              <a:xfrm>
                <a:off x="3196" y="1582"/>
                <a:ext cx="41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MASYARAKAT</a:t>
                </a:r>
                <a:endParaRPr lang="en-US" altLang="en-US"/>
              </a:p>
            </p:txBody>
          </p:sp>
          <p:sp>
            <p:nvSpPr>
              <p:cNvPr id="2112" name="Line 100"/>
              <p:cNvSpPr>
                <a:spLocks noChangeShapeType="1"/>
              </p:cNvSpPr>
              <p:nvPr/>
            </p:nvSpPr>
            <p:spPr bwMode="auto">
              <a:xfrm>
                <a:off x="2763" y="1455"/>
                <a:ext cx="268" cy="0"/>
              </a:xfrm>
              <a:prstGeom prst="line">
                <a:avLst/>
              </a:prstGeom>
              <a:noFill/>
              <a:ln w="1428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49" name="Picture 1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3" y="1226"/>
                <a:ext cx="69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 name="Picture 1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3" y="1226"/>
                <a:ext cx="695"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3" name="Rectangle 103"/>
              <p:cNvSpPr>
                <a:spLocks noChangeArrowheads="1"/>
              </p:cNvSpPr>
              <p:nvPr/>
            </p:nvSpPr>
            <p:spPr bwMode="auto">
              <a:xfrm>
                <a:off x="4116" y="1220"/>
                <a:ext cx="67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4" name="Rectangle 104"/>
              <p:cNvSpPr>
                <a:spLocks noChangeArrowheads="1"/>
              </p:cNvSpPr>
              <p:nvPr/>
            </p:nvSpPr>
            <p:spPr bwMode="auto">
              <a:xfrm>
                <a:off x="4116" y="1272"/>
                <a:ext cx="674" cy="4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5" name="Rectangle 105"/>
              <p:cNvSpPr>
                <a:spLocks noChangeArrowheads="1"/>
              </p:cNvSpPr>
              <p:nvPr/>
            </p:nvSpPr>
            <p:spPr bwMode="auto">
              <a:xfrm>
                <a:off x="4116" y="1319"/>
                <a:ext cx="674" cy="2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6" name="Rectangle 106"/>
              <p:cNvSpPr>
                <a:spLocks noChangeArrowheads="1"/>
              </p:cNvSpPr>
              <p:nvPr/>
            </p:nvSpPr>
            <p:spPr bwMode="auto">
              <a:xfrm>
                <a:off x="4116" y="1348"/>
                <a:ext cx="674" cy="3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7" name="Rectangle 107"/>
              <p:cNvSpPr>
                <a:spLocks noChangeArrowheads="1"/>
              </p:cNvSpPr>
              <p:nvPr/>
            </p:nvSpPr>
            <p:spPr bwMode="auto">
              <a:xfrm>
                <a:off x="4116" y="1378"/>
                <a:ext cx="674" cy="2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8" name="Rectangle 108"/>
              <p:cNvSpPr>
                <a:spLocks noChangeArrowheads="1"/>
              </p:cNvSpPr>
              <p:nvPr/>
            </p:nvSpPr>
            <p:spPr bwMode="auto">
              <a:xfrm>
                <a:off x="4116" y="1401"/>
                <a:ext cx="674"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9" name="Rectangle 109"/>
              <p:cNvSpPr>
                <a:spLocks noChangeArrowheads="1"/>
              </p:cNvSpPr>
              <p:nvPr/>
            </p:nvSpPr>
            <p:spPr bwMode="auto">
              <a:xfrm>
                <a:off x="4116" y="1419"/>
                <a:ext cx="674" cy="2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0" name="Rectangle 110"/>
              <p:cNvSpPr>
                <a:spLocks noChangeArrowheads="1"/>
              </p:cNvSpPr>
              <p:nvPr/>
            </p:nvSpPr>
            <p:spPr bwMode="auto">
              <a:xfrm>
                <a:off x="4116" y="1442"/>
                <a:ext cx="674" cy="1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1" name="Rectangle 111"/>
              <p:cNvSpPr>
                <a:spLocks noChangeArrowheads="1"/>
              </p:cNvSpPr>
              <p:nvPr/>
            </p:nvSpPr>
            <p:spPr bwMode="auto">
              <a:xfrm>
                <a:off x="4116" y="1459"/>
                <a:ext cx="674" cy="1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2" name="Rectangle 112"/>
              <p:cNvSpPr>
                <a:spLocks noChangeArrowheads="1"/>
              </p:cNvSpPr>
              <p:nvPr/>
            </p:nvSpPr>
            <p:spPr bwMode="auto">
              <a:xfrm>
                <a:off x="4116" y="1477"/>
                <a:ext cx="674"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3" name="Rectangle 113"/>
              <p:cNvSpPr>
                <a:spLocks noChangeArrowheads="1"/>
              </p:cNvSpPr>
              <p:nvPr/>
            </p:nvSpPr>
            <p:spPr bwMode="auto">
              <a:xfrm>
                <a:off x="4116" y="1495"/>
                <a:ext cx="674" cy="2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6" name="Rectangle 114"/>
              <p:cNvSpPr>
                <a:spLocks noChangeArrowheads="1"/>
              </p:cNvSpPr>
              <p:nvPr/>
            </p:nvSpPr>
            <p:spPr bwMode="auto">
              <a:xfrm>
                <a:off x="4116" y="1518"/>
                <a:ext cx="674" cy="17"/>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7" name="Rectangle 115"/>
              <p:cNvSpPr>
                <a:spLocks noChangeArrowheads="1"/>
              </p:cNvSpPr>
              <p:nvPr/>
            </p:nvSpPr>
            <p:spPr bwMode="auto">
              <a:xfrm>
                <a:off x="4116" y="1535"/>
                <a:ext cx="674" cy="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8" name="Rectangle 116"/>
              <p:cNvSpPr>
                <a:spLocks noChangeArrowheads="1"/>
              </p:cNvSpPr>
              <p:nvPr/>
            </p:nvSpPr>
            <p:spPr bwMode="auto">
              <a:xfrm>
                <a:off x="4116" y="1565"/>
                <a:ext cx="674" cy="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9" name="Rectangle 117"/>
              <p:cNvSpPr>
                <a:spLocks noChangeArrowheads="1"/>
              </p:cNvSpPr>
              <p:nvPr/>
            </p:nvSpPr>
            <p:spPr bwMode="auto">
              <a:xfrm>
                <a:off x="4116" y="1594"/>
                <a:ext cx="674" cy="4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0" name="Rectangle 118"/>
              <p:cNvSpPr>
                <a:spLocks noChangeArrowheads="1"/>
              </p:cNvSpPr>
              <p:nvPr/>
            </p:nvSpPr>
            <p:spPr bwMode="auto">
              <a:xfrm>
                <a:off x="4116" y="1641"/>
                <a:ext cx="674" cy="4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1" name="Rectangle 119"/>
              <p:cNvSpPr>
                <a:spLocks noChangeArrowheads="1"/>
              </p:cNvSpPr>
              <p:nvPr/>
            </p:nvSpPr>
            <p:spPr bwMode="auto">
              <a:xfrm>
                <a:off x="4118" y="1223"/>
                <a:ext cx="671" cy="464"/>
              </a:xfrm>
              <a:prstGeom prst="rect">
                <a:avLst/>
              </a:pr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2" name="Rectangle 120"/>
              <p:cNvSpPr>
                <a:spLocks noChangeArrowheads="1"/>
              </p:cNvSpPr>
              <p:nvPr/>
            </p:nvSpPr>
            <p:spPr bwMode="auto">
              <a:xfrm>
                <a:off x="4352" y="1331"/>
                <a:ext cx="1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BAB V</a:t>
                </a:r>
                <a:endParaRPr lang="en-US" altLang="en-US"/>
              </a:p>
            </p:txBody>
          </p:sp>
          <p:sp>
            <p:nvSpPr>
              <p:cNvPr id="2133" name="Rectangle 121"/>
              <p:cNvSpPr>
                <a:spLocks noChangeArrowheads="1"/>
              </p:cNvSpPr>
              <p:nvPr/>
            </p:nvSpPr>
            <p:spPr bwMode="auto">
              <a:xfrm>
                <a:off x="4245" y="1415"/>
                <a:ext cx="37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KETENTUAN </a:t>
                </a:r>
                <a:endParaRPr lang="en-US" altLang="en-US"/>
              </a:p>
            </p:txBody>
          </p:sp>
          <p:sp>
            <p:nvSpPr>
              <p:cNvPr id="2134" name="Rectangle 122"/>
              <p:cNvSpPr>
                <a:spLocks noChangeArrowheads="1"/>
              </p:cNvSpPr>
              <p:nvPr/>
            </p:nvSpPr>
            <p:spPr bwMode="auto">
              <a:xfrm>
                <a:off x="4259" y="1499"/>
                <a:ext cx="3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PERALIHAN</a:t>
                </a:r>
                <a:endParaRPr lang="en-US" altLang="en-US"/>
              </a:p>
            </p:txBody>
          </p:sp>
          <p:sp>
            <p:nvSpPr>
              <p:cNvPr id="2135" name="Line 123"/>
              <p:cNvSpPr>
                <a:spLocks noChangeShapeType="1"/>
              </p:cNvSpPr>
              <p:nvPr/>
            </p:nvSpPr>
            <p:spPr bwMode="auto">
              <a:xfrm>
                <a:off x="3836" y="1455"/>
                <a:ext cx="282" cy="0"/>
              </a:xfrm>
              <a:prstGeom prst="line">
                <a:avLst/>
              </a:prstGeom>
              <a:noFill/>
              <a:ln w="1428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72" name="Picture 1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 y="1226"/>
                <a:ext cx="69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 name="Picture 1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 y="1226"/>
                <a:ext cx="69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6" name="Rectangle 126"/>
              <p:cNvSpPr>
                <a:spLocks noChangeArrowheads="1"/>
              </p:cNvSpPr>
              <p:nvPr/>
            </p:nvSpPr>
            <p:spPr bwMode="auto">
              <a:xfrm>
                <a:off x="75" y="1220"/>
                <a:ext cx="67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7" name="Rectangle 127"/>
              <p:cNvSpPr>
                <a:spLocks noChangeArrowheads="1"/>
              </p:cNvSpPr>
              <p:nvPr/>
            </p:nvSpPr>
            <p:spPr bwMode="auto">
              <a:xfrm>
                <a:off x="75" y="1272"/>
                <a:ext cx="675" cy="4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8" name="Rectangle 128"/>
              <p:cNvSpPr>
                <a:spLocks noChangeArrowheads="1"/>
              </p:cNvSpPr>
              <p:nvPr/>
            </p:nvSpPr>
            <p:spPr bwMode="auto">
              <a:xfrm>
                <a:off x="75" y="1319"/>
                <a:ext cx="675" cy="2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9" name="Rectangle 129"/>
              <p:cNvSpPr>
                <a:spLocks noChangeArrowheads="1"/>
              </p:cNvSpPr>
              <p:nvPr/>
            </p:nvSpPr>
            <p:spPr bwMode="auto">
              <a:xfrm>
                <a:off x="75" y="1348"/>
                <a:ext cx="675" cy="3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0" name="Rectangle 130"/>
              <p:cNvSpPr>
                <a:spLocks noChangeArrowheads="1"/>
              </p:cNvSpPr>
              <p:nvPr/>
            </p:nvSpPr>
            <p:spPr bwMode="auto">
              <a:xfrm>
                <a:off x="75" y="1378"/>
                <a:ext cx="675" cy="2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1" name="Rectangle 131"/>
              <p:cNvSpPr>
                <a:spLocks noChangeArrowheads="1"/>
              </p:cNvSpPr>
              <p:nvPr/>
            </p:nvSpPr>
            <p:spPr bwMode="auto">
              <a:xfrm>
                <a:off x="75" y="1401"/>
                <a:ext cx="675"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2" name="Rectangle 132"/>
              <p:cNvSpPr>
                <a:spLocks noChangeArrowheads="1"/>
              </p:cNvSpPr>
              <p:nvPr/>
            </p:nvSpPr>
            <p:spPr bwMode="auto">
              <a:xfrm>
                <a:off x="75" y="1419"/>
                <a:ext cx="675" cy="2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3" name="Rectangle 133"/>
              <p:cNvSpPr>
                <a:spLocks noChangeArrowheads="1"/>
              </p:cNvSpPr>
              <p:nvPr/>
            </p:nvSpPr>
            <p:spPr bwMode="auto">
              <a:xfrm>
                <a:off x="75" y="1442"/>
                <a:ext cx="675" cy="1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4" name="Rectangle 134"/>
              <p:cNvSpPr>
                <a:spLocks noChangeArrowheads="1"/>
              </p:cNvSpPr>
              <p:nvPr/>
            </p:nvSpPr>
            <p:spPr bwMode="auto">
              <a:xfrm>
                <a:off x="75" y="1459"/>
                <a:ext cx="675" cy="1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5" name="Rectangle 135"/>
              <p:cNvSpPr>
                <a:spLocks noChangeArrowheads="1"/>
              </p:cNvSpPr>
              <p:nvPr/>
            </p:nvSpPr>
            <p:spPr bwMode="auto">
              <a:xfrm>
                <a:off x="75" y="1477"/>
                <a:ext cx="675"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6" name="Rectangle 136"/>
              <p:cNvSpPr>
                <a:spLocks noChangeArrowheads="1"/>
              </p:cNvSpPr>
              <p:nvPr/>
            </p:nvSpPr>
            <p:spPr bwMode="auto">
              <a:xfrm>
                <a:off x="75" y="1495"/>
                <a:ext cx="675" cy="2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7" name="Rectangle 137"/>
              <p:cNvSpPr>
                <a:spLocks noChangeArrowheads="1"/>
              </p:cNvSpPr>
              <p:nvPr/>
            </p:nvSpPr>
            <p:spPr bwMode="auto">
              <a:xfrm>
                <a:off x="75" y="1518"/>
                <a:ext cx="675" cy="17"/>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8" name="Rectangle 138"/>
              <p:cNvSpPr>
                <a:spLocks noChangeArrowheads="1"/>
              </p:cNvSpPr>
              <p:nvPr/>
            </p:nvSpPr>
            <p:spPr bwMode="auto">
              <a:xfrm>
                <a:off x="75" y="1535"/>
                <a:ext cx="675" cy="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1" name="Rectangle 139"/>
              <p:cNvSpPr>
                <a:spLocks noChangeArrowheads="1"/>
              </p:cNvSpPr>
              <p:nvPr/>
            </p:nvSpPr>
            <p:spPr bwMode="auto">
              <a:xfrm>
                <a:off x="75" y="1565"/>
                <a:ext cx="675" cy="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2" name="Rectangle 140"/>
              <p:cNvSpPr>
                <a:spLocks noChangeArrowheads="1"/>
              </p:cNvSpPr>
              <p:nvPr/>
            </p:nvSpPr>
            <p:spPr bwMode="auto">
              <a:xfrm>
                <a:off x="75" y="1594"/>
                <a:ext cx="675" cy="4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3" name="Rectangle 141"/>
              <p:cNvSpPr>
                <a:spLocks noChangeArrowheads="1"/>
              </p:cNvSpPr>
              <p:nvPr/>
            </p:nvSpPr>
            <p:spPr bwMode="auto">
              <a:xfrm>
                <a:off x="75" y="1641"/>
                <a:ext cx="675" cy="4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4" name="Rectangle 142"/>
              <p:cNvSpPr>
                <a:spLocks noChangeArrowheads="1"/>
              </p:cNvSpPr>
              <p:nvPr/>
            </p:nvSpPr>
            <p:spPr bwMode="auto">
              <a:xfrm>
                <a:off x="79" y="1223"/>
                <a:ext cx="671" cy="464"/>
              </a:xfrm>
              <a:prstGeom prst="rect">
                <a:avLst/>
              </a:pr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5" name="Rectangle 143"/>
              <p:cNvSpPr>
                <a:spLocks noChangeArrowheads="1"/>
              </p:cNvSpPr>
              <p:nvPr/>
            </p:nvSpPr>
            <p:spPr bwMode="auto">
              <a:xfrm>
                <a:off x="326" y="1331"/>
                <a:ext cx="1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BAB I </a:t>
                </a:r>
                <a:endParaRPr lang="en-US" altLang="en-US"/>
              </a:p>
            </p:txBody>
          </p:sp>
          <p:sp>
            <p:nvSpPr>
              <p:cNvPr id="2156" name="Rectangle 144"/>
              <p:cNvSpPr>
                <a:spLocks noChangeArrowheads="1"/>
              </p:cNvSpPr>
              <p:nvPr/>
            </p:nvSpPr>
            <p:spPr bwMode="auto">
              <a:xfrm>
                <a:off x="205" y="1415"/>
                <a:ext cx="37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KETENTUAN </a:t>
                </a:r>
                <a:endParaRPr lang="en-US" altLang="en-US"/>
              </a:p>
            </p:txBody>
          </p:sp>
          <p:sp>
            <p:nvSpPr>
              <p:cNvPr id="2157" name="Rectangle 145"/>
              <p:cNvSpPr>
                <a:spLocks noChangeArrowheads="1"/>
              </p:cNvSpPr>
              <p:nvPr/>
            </p:nvSpPr>
            <p:spPr bwMode="auto">
              <a:xfrm>
                <a:off x="290" y="1499"/>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UMUM</a:t>
                </a:r>
                <a:endParaRPr lang="en-US" altLang="en-US"/>
              </a:p>
            </p:txBody>
          </p:sp>
          <p:sp>
            <p:nvSpPr>
              <p:cNvPr id="2158" name="Line 146"/>
              <p:cNvSpPr>
                <a:spLocks noChangeShapeType="1"/>
              </p:cNvSpPr>
              <p:nvPr/>
            </p:nvSpPr>
            <p:spPr bwMode="auto">
              <a:xfrm flipH="1">
                <a:off x="750" y="1455"/>
                <a:ext cx="268" cy="0"/>
              </a:xfrm>
              <a:prstGeom prst="line">
                <a:avLst/>
              </a:prstGeom>
              <a:noFill/>
              <a:ln w="1428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95" name="Picture 1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0" y="1226"/>
                <a:ext cx="68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6" name="Picture 1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10" y="1226"/>
                <a:ext cx="68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 name="Rectangle 149"/>
              <p:cNvSpPr>
                <a:spLocks noChangeArrowheads="1"/>
              </p:cNvSpPr>
              <p:nvPr/>
            </p:nvSpPr>
            <p:spPr bwMode="auto">
              <a:xfrm>
                <a:off x="5003" y="1220"/>
                <a:ext cx="67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0" name="Rectangle 150"/>
              <p:cNvSpPr>
                <a:spLocks noChangeArrowheads="1"/>
              </p:cNvSpPr>
              <p:nvPr/>
            </p:nvSpPr>
            <p:spPr bwMode="auto">
              <a:xfrm>
                <a:off x="5003" y="1272"/>
                <a:ext cx="675" cy="4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1" name="Rectangle 151"/>
              <p:cNvSpPr>
                <a:spLocks noChangeArrowheads="1"/>
              </p:cNvSpPr>
              <p:nvPr/>
            </p:nvSpPr>
            <p:spPr bwMode="auto">
              <a:xfrm>
                <a:off x="5003" y="1319"/>
                <a:ext cx="675" cy="2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2" name="Rectangle 152"/>
              <p:cNvSpPr>
                <a:spLocks noChangeArrowheads="1"/>
              </p:cNvSpPr>
              <p:nvPr/>
            </p:nvSpPr>
            <p:spPr bwMode="auto">
              <a:xfrm>
                <a:off x="5003" y="1348"/>
                <a:ext cx="675" cy="3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3" name="Rectangle 153"/>
              <p:cNvSpPr>
                <a:spLocks noChangeArrowheads="1"/>
              </p:cNvSpPr>
              <p:nvPr/>
            </p:nvSpPr>
            <p:spPr bwMode="auto">
              <a:xfrm>
                <a:off x="5003" y="1378"/>
                <a:ext cx="675" cy="2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4" name="Rectangle 154"/>
              <p:cNvSpPr>
                <a:spLocks noChangeArrowheads="1"/>
              </p:cNvSpPr>
              <p:nvPr/>
            </p:nvSpPr>
            <p:spPr bwMode="auto">
              <a:xfrm>
                <a:off x="5003" y="1401"/>
                <a:ext cx="675"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5" name="Rectangle 155"/>
              <p:cNvSpPr>
                <a:spLocks noChangeArrowheads="1"/>
              </p:cNvSpPr>
              <p:nvPr/>
            </p:nvSpPr>
            <p:spPr bwMode="auto">
              <a:xfrm>
                <a:off x="5003" y="1419"/>
                <a:ext cx="675" cy="2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6" name="Rectangle 156"/>
              <p:cNvSpPr>
                <a:spLocks noChangeArrowheads="1"/>
              </p:cNvSpPr>
              <p:nvPr/>
            </p:nvSpPr>
            <p:spPr bwMode="auto">
              <a:xfrm>
                <a:off x="5003" y="1442"/>
                <a:ext cx="675" cy="1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7" name="Rectangle 157"/>
              <p:cNvSpPr>
                <a:spLocks noChangeArrowheads="1"/>
              </p:cNvSpPr>
              <p:nvPr/>
            </p:nvSpPr>
            <p:spPr bwMode="auto">
              <a:xfrm>
                <a:off x="5003" y="1459"/>
                <a:ext cx="675" cy="1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8" name="Rectangle 158"/>
              <p:cNvSpPr>
                <a:spLocks noChangeArrowheads="1"/>
              </p:cNvSpPr>
              <p:nvPr/>
            </p:nvSpPr>
            <p:spPr bwMode="auto">
              <a:xfrm>
                <a:off x="5003" y="1477"/>
                <a:ext cx="675"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9" name="Rectangle 159"/>
              <p:cNvSpPr>
                <a:spLocks noChangeArrowheads="1"/>
              </p:cNvSpPr>
              <p:nvPr/>
            </p:nvSpPr>
            <p:spPr bwMode="auto">
              <a:xfrm>
                <a:off x="5003" y="1495"/>
                <a:ext cx="675" cy="2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0" name="Rectangle 160"/>
              <p:cNvSpPr>
                <a:spLocks noChangeArrowheads="1"/>
              </p:cNvSpPr>
              <p:nvPr/>
            </p:nvSpPr>
            <p:spPr bwMode="auto">
              <a:xfrm>
                <a:off x="5003" y="1518"/>
                <a:ext cx="675" cy="17"/>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1" name="Rectangle 161"/>
              <p:cNvSpPr>
                <a:spLocks noChangeArrowheads="1"/>
              </p:cNvSpPr>
              <p:nvPr/>
            </p:nvSpPr>
            <p:spPr bwMode="auto">
              <a:xfrm>
                <a:off x="5003" y="1535"/>
                <a:ext cx="675" cy="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4" name="Rectangle 162"/>
              <p:cNvSpPr>
                <a:spLocks noChangeArrowheads="1"/>
              </p:cNvSpPr>
              <p:nvPr/>
            </p:nvSpPr>
            <p:spPr bwMode="auto">
              <a:xfrm>
                <a:off x="5003" y="1565"/>
                <a:ext cx="675" cy="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5" name="Rectangle 163"/>
              <p:cNvSpPr>
                <a:spLocks noChangeArrowheads="1"/>
              </p:cNvSpPr>
              <p:nvPr/>
            </p:nvSpPr>
            <p:spPr bwMode="auto">
              <a:xfrm>
                <a:off x="5003" y="1594"/>
                <a:ext cx="675" cy="4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6" name="Rectangle 164"/>
              <p:cNvSpPr>
                <a:spLocks noChangeArrowheads="1"/>
              </p:cNvSpPr>
              <p:nvPr/>
            </p:nvSpPr>
            <p:spPr bwMode="auto">
              <a:xfrm>
                <a:off x="5003" y="1641"/>
                <a:ext cx="675" cy="4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7" name="Rectangle 165"/>
              <p:cNvSpPr>
                <a:spLocks noChangeArrowheads="1"/>
              </p:cNvSpPr>
              <p:nvPr/>
            </p:nvSpPr>
            <p:spPr bwMode="auto">
              <a:xfrm>
                <a:off x="5004" y="1223"/>
                <a:ext cx="671" cy="464"/>
              </a:xfrm>
              <a:prstGeom prst="rect">
                <a:avLst/>
              </a:pr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8" name="Rectangle 166"/>
              <p:cNvSpPr>
                <a:spLocks noChangeArrowheads="1"/>
              </p:cNvSpPr>
              <p:nvPr/>
            </p:nvSpPr>
            <p:spPr bwMode="auto">
              <a:xfrm>
                <a:off x="5227" y="1331"/>
                <a:ext cx="21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BAB VI </a:t>
                </a:r>
                <a:endParaRPr lang="en-US" altLang="en-US"/>
              </a:p>
            </p:txBody>
          </p:sp>
          <p:sp>
            <p:nvSpPr>
              <p:cNvPr id="2179" name="Rectangle 167"/>
              <p:cNvSpPr>
                <a:spLocks noChangeArrowheads="1"/>
              </p:cNvSpPr>
              <p:nvPr/>
            </p:nvSpPr>
            <p:spPr bwMode="auto">
              <a:xfrm>
                <a:off x="5130" y="1415"/>
                <a:ext cx="37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KETENTUAN </a:t>
                </a:r>
                <a:endParaRPr lang="en-US" altLang="en-US"/>
              </a:p>
            </p:txBody>
          </p:sp>
          <p:sp>
            <p:nvSpPr>
              <p:cNvPr id="2180" name="Rectangle 168"/>
              <p:cNvSpPr>
                <a:spLocks noChangeArrowheads="1"/>
              </p:cNvSpPr>
              <p:nvPr/>
            </p:nvSpPr>
            <p:spPr bwMode="auto">
              <a:xfrm>
                <a:off x="5175" y="1499"/>
                <a:ext cx="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PENUTUP</a:t>
                </a:r>
                <a:endParaRPr lang="en-US" altLang="en-US"/>
              </a:p>
            </p:txBody>
          </p:sp>
          <p:sp>
            <p:nvSpPr>
              <p:cNvPr id="2181" name="Line 169"/>
              <p:cNvSpPr>
                <a:spLocks noChangeShapeType="1"/>
              </p:cNvSpPr>
              <p:nvPr/>
            </p:nvSpPr>
            <p:spPr bwMode="auto">
              <a:xfrm>
                <a:off x="4789" y="1455"/>
                <a:ext cx="215" cy="0"/>
              </a:xfrm>
              <a:prstGeom prst="line">
                <a:avLst/>
              </a:prstGeom>
              <a:noFill/>
              <a:ln w="1428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2" name="Freeform 170"/>
              <p:cNvSpPr>
                <a:spLocks/>
              </p:cNvSpPr>
              <p:nvPr/>
            </p:nvSpPr>
            <p:spPr bwMode="auto">
              <a:xfrm>
                <a:off x="1823" y="793"/>
                <a:ext cx="604" cy="389"/>
              </a:xfrm>
              <a:custGeom>
                <a:avLst/>
                <a:gdLst>
                  <a:gd name="T0" fmla="*/ 0 w 604"/>
                  <a:gd name="T1" fmla="*/ 0 h 389"/>
                  <a:gd name="T2" fmla="*/ 0 w 604"/>
                  <a:gd name="T3" fmla="*/ 265 h 389"/>
                  <a:gd name="T4" fmla="*/ 604 w 604"/>
                  <a:gd name="T5" fmla="*/ 265 h 389"/>
                  <a:gd name="T6" fmla="*/ 604 w 604"/>
                  <a:gd name="T7" fmla="*/ 389 h 389"/>
                </a:gdLst>
                <a:ahLst/>
                <a:cxnLst>
                  <a:cxn ang="0">
                    <a:pos x="T0" y="T1"/>
                  </a:cxn>
                  <a:cxn ang="0">
                    <a:pos x="T2" y="T3"/>
                  </a:cxn>
                  <a:cxn ang="0">
                    <a:pos x="T4" y="T5"/>
                  </a:cxn>
                  <a:cxn ang="0">
                    <a:pos x="T6" y="T7"/>
                  </a:cxn>
                </a:cxnLst>
                <a:rect l="0" t="0" r="r" b="b"/>
                <a:pathLst>
                  <a:path w="604" h="389">
                    <a:moveTo>
                      <a:pt x="0" y="0"/>
                    </a:moveTo>
                    <a:lnTo>
                      <a:pt x="0" y="265"/>
                    </a:lnTo>
                    <a:lnTo>
                      <a:pt x="604" y="265"/>
                    </a:lnTo>
                    <a:lnTo>
                      <a:pt x="604" y="389"/>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3" name="Freeform 171"/>
              <p:cNvSpPr>
                <a:spLocks/>
              </p:cNvSpPr>
              <p:nvPr/>
            </p:nvSpPr>
            <p:spPr bwMode="auto">
              <a:xfrm>
                <a:off x="2394" y="1168"/>
                <a:ext cx="67" cy="55"/>
              </a:xfrm>
              <a:custGeom>
                <a:avLst/>
                <a:gdLst>
                  <a:gd name="T0" fmla="*/ 75 w 150"/>
                  <a:gd name="T1" fmla="*/ 150 h 150"/>
                  <a:gd name="T2" fmla="*/ 0 w 150"/>
                  <a:gd name="T3" fmla="*/ 0 h 150"/>
                  <a:gd name="T4" fmla="*/ 150 w 150"/>
                  <a:gd name="T5" fmla="*/ 0 h 150"/>
                  <a:gd name="T6" fmla="*/ 75 w 150"/>
                  <a:gd name="T7" fmla="*/ 150 h 150"/>
                </a:gdLst>
                <a:ahLst/>
                <a:cxnLst>
                  <a:cxn ang="0">
                    <a:pos x="T0" y="T1"/>
                  </a:cxn>
                  <a:cxn ang="0">
                    <a:pos x="T2" y="T3"/>
                  </a:cxn>
                  <a:cxn ang="0">
                    <a:pos x="T4" y="T5"/>
                  </a:cxn>
                  <a:cxn ang="0">
                    <a:pos x="T6" y="T7"/>
                  </a:cxn>
                </a:cxnLst>
                <a:rect l="0" t="0" r="r" b="b"/>
                <a:pathLst>
                  <a:path w="150" h="150">
                    <a:moveTo>
                      <a:pt x="75" y="150"/>
                    </a:moveTo>
                    <a:lnTo>
                      <a:pt x="0" y="0"/>
                    </a:lnTo>
                    <a:cubicBezTo>
                      <a:pt x="47" y="24"/>
                      <a:pt x="103" y="24"/>
                      <a:pt x="150" y="0"/>
                    </a:cubicBezTo>
                    <a:lnTo>
                      <a:pt x="75" y="15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4" name="Freeform 172"/>
              <p:cNvSpPr>
                <a:spLocks/>
              </p:cNvSpPr>
              <p:nvPr/>
            </p:nvSpPr>
            <p:spPr bwMode="auto">
              <a:xfrm>
                <a:off x="1354" y="793"/>
                <a:ext cx="604" cy="389"/>
              </a:xfrm>
              <a:custGeom>
                <a:avLst/>
                <a:gdLst>
                  <a:gd name="T0" fmla="*/ 604 w 604"/>
                  <a:gd name="T1" fmla="*/ 0 h 389"/>
                  <a:gd name="T2" fmla="*/ 0 w 604"/>
                  <a:gd name="T3" fmla="*/ 0 h 389"/>
                  <a:gd name="T4" fmla="*/ 0 w 604"/>
                  <a:gd name="T5" fmla="*/ 389 h 389"/>
                </a:gdLst>
                <a:ahLst/>
                <a:cxnLst>
                  <a:cxn ang="0">
                    <a:pos x="T0" y="T1"/>
                  </a:cxn>
                  <a:cxn ang="0">
                    <a:pos x="T2" y="T3"/>
                  </a:cxn>
                  <a:cxn ang="0">
                    <a:pos x="T4" y="T5"/>
                  </a:cxn>
                </a:cxnLst>
                <a:rect l="0" t="0" r="r" b="b"/>
                <a:pathLst>
                  <a:path w="604" h="389">
                    <a:moveTo>
                      <a:pt x="604" y="0"/>
                    </a:moveTo>
                    <a:lnTo>
                      <a:pt x="0" y="0"/>
                    </a:lnTo>
                    <a:lnTo>
                      <a:pt x="0" y="389"/>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5" name="Freeform 173"/>
              <p:cNvSpPr>
                <a:spLocks/>
              </p:cNvSpPr>
              <p:nvPr/>
            </p:nvSpPr>
            <p:spPr bwMode="auto">
              <a:xfrm>
                <a:off x="1320" y="1168"/>
                <a:ext cx="67" cy="55"/>
              </a:xfrm>
              <a:custGeom>
                <a:avLst/>
                <a:gdLst>
                  <a:gd name="T0" fmla="*/ 75 w 150"/>
                  <a:gd name="T1" fmla="*/ 150 h 150"/>
                  <a:gd name="T2" fmla="*/ 0 w 150"/>
                  <a:gd name="T3" fmla="*/ 0 h 150"/>
                  <a:gd name="T4" fmla="*/ 150 w 150"/>
                  <a:gd name="T5" fmla="*/ 0 h 150"/>
                  <a:gd name="T6" fmla="*/ 75 w 150"/>
                  <a:gd name="T7" fmla="*/ 150 h 150"/>
                </a:gdLst>
                <a:ahLst/>
                <a:cxnLst>
                  <a:cxn ang="0">
                    <a:pos x="T0" y="T1"/>
                  </a:cxn>
                  <a:cxn ang="0">
                    <a:pos x="T2" y="T3"/>
                  </a:cxn>
                  <a:cxn ang="0">
                    <a:pos x="T4" y="T5"/>
                  </a:cxn>
                  <a:cxn ang="0">
                    <a:pos x="T6" y="T7"/>
                  </a:cxn>
                </a:cxnLst>
                <a:rect l="0" t="0" r="r" b="b"/>
                <a:pathLst>
                  <a:path w="150" h="150">
                    <a:moveTo>
                      <a:pt x="75" y="150"/>
                    </a:moveTo>
                    <a:lnTo>
                      <a:pt x="0" y="0"/>
                    </a:lnTo>
                    <a:cubicBezTo>
                      <a:pt x="47" y="24"/>
                      <a:pt x="103" y="24"/>
                      <a:pt x="150" y="0"/>
                    </a:cubicBezTo>
                    <a:lnTo>
                      <a:pt x="75" y="15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6" name="Freeform 174"/>
              <p:cNvSpPr>
                <a:spLocks/>
              </p:cNvSpPr>
              <p:nvPr/>
            </p:nvSpPr>
            <p:spPr bwMode="auto">
              <a:xfrm>
                <a:off x="3434" y="793"/>
                <a:ext cx="630" cy="389"/>
              </a:xfrm>
              <a:custGeom>
                <a:avLst/>
                <a:gdLst>
                  <a:gd name="T0" fmla="*/ 429 w 630"/>
                  <a:gd name="T1" fmla="*/ 0 h 389"/>
                  <a:gd name="T2" fmla="*/ 630 w 630"/>
                  <a:gd name="T3" fmla="*/ 0 h 389"/>
                  <a:gd name="T4" fmla="*/ 630 w 630"/>
                  <a:gd name="T5" fmla="*/ 265 h 389"/>
                  <a:gd name="T6" fmla="*/ 0 w 630"/>
                  <a:gd name="T7" fmla="*/ 265 h 389"/>
                  <a:gd name="T8" fmla="*/ 0 w 630"/>
                  <a:gd name="T9" fmla="*/ 389 h 389"/>
                </a:gdLst>
                <a:ahLst/>
                <a:cxnLst>
                  <a:cxn ang="0">
                    <a:pos x="T0" y="T1"/>
                  </a:cxn>
                  <a:cxn ang="0">
                    <a:pos x="T2" y="T3"/>
                  </a:cxn>
                  <a:cxn ang="0">
                    <a:pos x="T4" y="T5"/>
                  </a:cxn>
                  <a:cxn ang="0">
                    <a:pos x="T6" y="T7"/>
                  </a:cxn>
                  <a:cxn ang="0">
                    <a:pos x="T8" y="T9"/>
                  </a:cxn>
                </a:cxnLst>
                <a:rect l="0" t="0" r="r" b="b"/>
                <a:pathLst>
                  <a:path w="630" h="389">
                    <a:moveTo>
                      <a:pt x="429" y="0"/>
                    </a:moveTo>
                    <a:lnTo>
                      <a:pt x="630" y="0"/>
                    </a:lnTo>
                    <a:lnTo>
                      <a:pt x="630" y="265"/>
                    </a:lnTo>
                    <a:lnTo>
                      <a:pt x="0" y="265"/>
                    </a:lnTo>
                    <a:lnTo>
                      <a:pt x="0" y="389"/>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7" name="Freeform 175"/>
              <p:cNvSpPr>
                <a:spLocks/>
              </p:cNvSpPr>
              <p:nvPr/>
            </p:nvSpPr>
            <p:spPr bwMode="auto">
              <a:xfrm>
                <a:off x="3400" y="1168"/>
                <a:ext cx="67" cy="55"/>
              </a:xfrm>
              <a:custGeom>
                <a:avLst/>
                <a:gdLst>
                  <a:gd name="T0" fmla="*/ 76 w 151"/>
                  <a:gd name="T1" fmla="*/ 150 h 150"/>
                  <a:gd name="T2" fmla="*/ 0 w 151"/>
                  <a:gd name="T3" fmla="*/ 0 h 150"/>
                  <a:gd name="T4" fmla="*/ 151 w 151"/>
                  <a:gd name="T5" fmla="*/ 0 h 150"/>
                  <a:gd name="T6" fmla="*/ 76 w 151"/>
                  <a:gd name="T7" fmla="*/ 150 h 150"/>
                </a:gdLst>
                <a:ahLst/>
                <a:cxnLst>
                  <a:cxn ang="0">
                    <a:pos x="T0" y="T1"/>
                  </a:cxn>
                  <a:cxn ang="0">
                    <a:pos x="T2" y="T3"/>
                  </a:cxn>
                  <a:cxn ang="0">
                    <a:pos x="T4" y="T5"/>
                  </a:cxn>
                  <a:cxn ang="0">
                    <a:pos x="T6" y="T7"/>
                  </a:cxn>
                </a:cxnLst>
                <a:rect l="0" t="0" r="r" b="b"/>
                <a:pathLst>
                  <a:path w="151" h="150">
                    <a:moveTo>
                      <a:pt x="76" y="150"/>
                    </a:moveTo>
                    <a:lnTo>
                      <a:pt x="0" y="0"/>
                    </a:lnTo>
                    <a:cubicBezTo>
                      <a:pt x="48" y="24"/>
                      <a:pt x="103" y="24"/>
                      <a:pt x="151" y="0"/>
                    </a:cubicBezTo>
                    <a:lnTo>
                      <a:pt x="76" y="15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8" name="Freeform 176"/>
              <p:cNvSpPr>
                <a:spLocks/>
              </p:cNvSpPr>
              <p:nvPr/>
            </p:nvSpPr>
            <p:spPr bwMode="auto">
              <a:xfrm>
                <a:off x="414" y="793"/>
                <a:ext cx="1544" cy="389"/>
              </a:xfrm>
              <a:custGeom>
                <a:avLst/>
                <a:gdLst>
                  <a:gd name="T0" fmla="*/ 1544 w 1544"/>
                  <a:gd name="T1" fmla="*/ 0 h 389"/>
                  <a:gd name="T2" fmla="*/ 0 w 1544"/>
                  <a:gd name="T3" fmla="*/ 0 h 389"/>
                  <a:gd name="T4" fmla="*/ 0 w 1544"/>
                  <a:gd name="T5" fmla="*/ 389 h 389"/>
                </a:gdLst>
                <a:ahLst/>
                <a:cxnLst>
                  <a:cxn ang="0">
                    <a:pos x="T0" y="T1"/>
                  </a:cxn>
                  <a:cxn ang="0">
                    <a:pos x="T2" y="T3"/>
                  </a:cxn>
                  <a:cxn ang="0">
                    <a:pos x="T4" y="T5"/>
                  </a:cxn>
                </a:cxnLst>
                <a:rect l="0" t="0" r="r" b="b"/>
                <a:pathLst>
                  <a:path w="1544" h="389">
                    <a:moveTo>
                      <a:pt x="1544" y="0"/>
                    </a:moveTo>
                    <a:lnTo>
                      <a:pt x="0" y="0"/>
                    </a:lnTo>
                    <a:lnTo>
                      <a:pt x="0" y="389"/>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9" name="Freeform 177"/>
              <p:cNvSpPr>
                <a:spLocks/>
              </p:cNvSpPr>
              <p:nvPr/>
            </p:nvSpPr>
            <p:spPr bwMode="auto">
              <a:xfrm>
                <a:off x="381" y="1168"/>
                <a:ext cx="66" cy="55"/>
              </a:xfrm>
              <a:custGeom>
                <a:avLst/>
                <a:gdLst>
                  <a:gd name="T0" fmla="*/ 75 w 150"/>
                  <a:gd name="T1" fmla="*/ 150 h 150"/>
                  <a:gd name="T2" fmla="*/ 0 w 150"/>
                  <a:gd name="T3" fmla="*/ 0 h 150"/>
                  <a:gd name="T4" fmla="*/ 150 w 150"/>
                  <a:gd name="T5" fmla="*/ 0 h 150"/>
                  <a:gd name="T6" fmla="*/ 75 w 150"/>
                  <a:gd name="T7" fmla="*/ 150 h 150"/>
                </a:gdLst>
                <a:ahLst/>
                <a:cxnLst>
                  <a:cxn ang="0">
                    <a:pos x="T0" y="T1"/>
                  </a:cxn>
                  <a:cxn ang="0">
                    <a:pos x="T2" y="T3"/>
                  </a:cxn>
                  <a:cxn ang="0">
                    <a:pos x="T4" y="T5"/>
                  </a:cxn>
                  <a:cxn ang="0">
                    <a:pos x="T6" y="T7"/>
                  </a:cxn>
                </a:cxnLst>
                <a:rect l="0" t="0" r="r" b="b"/>
                <a:pathLst>
                  <a:path w="150" h="150">
                    <a:moveTo>
                      <a:pt x="75" y="150"/>
                    </a:moveTo>
                    <a:lnTo>
                      <a:pt x="0" y="0"/>
                    </a:lnTo>
                    <a:cubicBezTo>
                      <a:pt x="48" y="24"/>
                      <a:pt x="103" y="24"/>
                      <a:pt x="150" y="0"/>
                    </a:cubicBezTo>
                    <a:lnTo>
                      <a:pt x="75" y="15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0" name="Freeform 178"/>
              <p:cNvSpPr>
                <a:spLocks/>
              </p:cNvSpPr>
              <p:nvPr/>
            </p:nvSpPr>
            <p:spPr bwMode="auto">
              <a:xfrm>
                <a:off x="3863" y="793"/>
                <a:ext cx="590" cy="389"/>
              </a:xfrm>
              <a:custGeom>
                <a:avLst/>
                <a:gdLst>
                  <a:gd name="T0" fmla="*/ 0 w 590"/>
                  <a:gd name="T1" fmla="*/ 0 h 389"/>
                  <a:gd name="T2" fmla="*/ 590 w 590"/>
                  <a:gd name="T3" fmla="*/ 0 h 389"/>
                  <a:gd name="T4" fmla="*/ 590 w 590"/>
                  <a:gd name="T5" fmla="*/ 389 h 389"/>
                </a:gdLst>
                <a:ahLst/>
                <a:cxnLst>
                  <a:cxn ang="0">
                    <a:pos x="T0" y="T1"/>
                  </a:cxn>
                  <a:cxn ang="0">
                    <a:pos x="T2" y="T3"/>
                  </a:cxn>
                  <a:cxn ang="0">
                    <a:pos x="T4" y="T5"/>
                  </a:cxn>
                </a:cxnLst>
                <a:rect l="0" t="0" r="r" b="b"/>
                <a:pathLst>
                  <a:path w="590" h="389">
                    <a:moveTo>
                      <a:pt x="0" y="0"/>
                    </a:moveTo>
                    <a:lnTo>
                      <a:pt x="590" y="0"/>
                    </a:lnTo>
                    <a:lnTo>
                      <a:pt x="590" y="389"/>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1" name="Freeform 179"/>
              <p:cNvSpPr>
                <a:spLocks/>
              </p:cNvSpPr>
              <p:nvPr/>
            </p:nvSpPr>
            <p:spPr bwMode="auto">
              <a:xfrm>
                <a:off x="4420" y="1168"/>
                <a:ext cx="67" cy="55"/>
              </a:xfrm>
              <a:custGeom>
                <a:avLst/>
                <a:gdLst>
                  <a:gd name="T0" fmla="*/ 75 w 151"/>
                  <a:gd name="T1" fmla="*/ 150 h 150"/>
                  <a:gd name="T2" fmla="*/ 0 w 151"/>
                  <a:gd name="T3" fmla="*/ 0 h 150"/>
                  <a:gd name="T4" fmla="*/ 151 w 151"/>
                  <a:gd name="T5" fmla="*/ 0 h 150"/>
                  <a:gd name="T6" fmla="*/ 75 w 151"/>
                  <a:gd name="T7" fmla="*/ 150 h 150"/>
                </a:gdLst>
                <a:ahLst/>
                <a:cxnLst>
                  <a:cxn ang="0">
                    <a:pos x="T0" y="T1"/>
                  </a:cxn>
                  <a:cxn ang="0">
                    <a:pos x="T2" y="T3"/>
                  </a:cxn>
                  <a:cxn ang="0">
                    <a:pos x="T4" y="T5"/>
                  </a:cxn>
                  <a:cxn ang="0">
                    <a:pos x="T6" y="T7"/>
                  </a:cxn>
                </a:cxnLst>
                <a:rect l="0" t="0" r="r" b="b"/>
                <a:pathLst>
                  <a:path w="151" h="150">
                    <a:moveTo>
                      <a:pt x="75" y="150"/>
                    </a:moveTo>
                    <a:lnTo>
                      <a:pt x="0" y="0"/>
                    </a:lnTo>
                    <a:cubicBezTo>
                      <a:pt x="48" y="24"/>
                      <a:pt x="103" y="24"/>
                      <a:pt x="151" y="0"/>
                    </a:cubicBezTo>
                    <a:lnTo>
                      <a:pt x="75" y="15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2" name="Freeform 180"/>
              <p:cNvSpPr>
                <a:spLocks/>
              </p:cNvSpPr>
              <p:nvPr/>
            </p:nvSpPr>
            <p:spPr bwMode="auto">
              <a:xfrm>
                <a:off x="3863" y="793"/>
                <a:ext cx="1476" cy="389"/>
              </a:xfrm>
              <a:custGeom>
                <a:avLst/>
                <a:gdLst>
                  <a:gd name="T0" fmla="*/ 1476 w 1476"/>
                  <a:gd name="T1" fmla="*/ 389 h 389"/>
                  <a:gd name="T2" fmla="*/ 1476 w 1476"/>
                  <a:gd name="T3" fmla="*/ 0 h 389"/>
                  <a:gd name="T4" fmla="*/ 0 w 1476"/>
                  <a:gd name="T5" fmla="*/ 0 h 389"/>
                </a:gdLst>
                <a:ahLst/>
                <a:cxnLst>
                  <a:cxn ang="0">
                    <a:pos x="T0" y="T1"/>
                  </a:cxn>
                  <a:cxn ang="0">
                    <a:pos x="T2" y="T3"/>
                  </a:cxn>
                  <a:cxn ang="0">
                    <a:pos x="T4" y="T5"/>
                  </a:cxn>
                </a:cxnLst>
                <a:rect l="0" t="0" r="r" b="b"/>
                <a:pathLst>
                  <a:path w="1476" h="389">
                    <a:moveTo>
                      <a:pt x="1476" y="389"/>
                    </a:moveTo>
                    <a:lnTo>
                      <a:pt x="1476" y="0"/>
                    </a:lnTo>
                    <a:lnTo>
                      <a:pt x="0" y="0"/>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3" name="Freeform 181"/>
              <p:cNvSpPr>
                <a:spLocks/>
              </p:cNvSpPr>
              <p:nvPr/>
            </p:nvSpPr>
            <p:spPr bwMode="auto">
              <a:xfrm>
                <a:off x="5306" y="1168"/>
                <a:ext cx="66" cy="55"/>
              </a:xfrm>
              <a:custGeom>
                <a:avLst/>
                <a:gdLst>
                  <a:gd name="T0" fmla="*/ 75 w 150"/>
                  <a:gd name="T1" fmla="*/ 150 h 150"/>
                  <a:gd name="T2" fmla="*/ 0 w 150"/>
                  <a:gd name="T3" fmla="*/ 0 h 150"/>
                  <a:gd name="T4" fmla="*/ 150 w 150"/>
                  <a:gd name="T5" fmla="*/ 0 h 150"/>
                  <a:gd name="T6" fmla="*/ 75 w 150"/>
                  <a:gd name="T7" fmla="*/ 150 h 150"/>
                </a:gdLst>
                <a:ahLst/>
                <a:cxnLst>
                  <a:cxn ang="0">
                    <a:pos x="T0" y="T1"/>
                  </a:cxn>
                  <a:cxn ang="0">
                    <a:pos x="T2" y="T3"/>
                  </a:cxn>
                  <a:cxn ang="0">
                    <a:pos x="T4" y="T5"/>
                  </a:cxn>
                  <a:cxn ang="0">
                    <a:pos x="T6" y="T7"/>
                  </a:cxn>
                </a:cxnLst>
                <a:rect l="0" t="0" r="r" b="b"/>
                <a:pathLst>
                  <a:path w="150" h="150">
                    <a:moveTo>
                      <a:pt x="75" y="150"/>
                    </a:moveTo>
                    <a:lnTo>
                      <a:pt x="0" y="0"/>
                    </a:lnTo>
                    <a:cubicBezTo>
                      <a:pt x="47" y="24"/>
                      <a:pt x="103" y="24"/>
                      <a:pt x="150" y="0"/>
                    </a:cubicBezTo>
                    <a:lnTo>
                      <a:pt x="75" y="15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230" name="Picture 18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38" y="2067"/>
                <a:ext cx="7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1" name="Picture 18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38" y="2067"/>
                <a:ext cx="7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4" name="Rectangle 184"/>
              <p:cNvSpPr>
                <a:spLocks noChangeArrowheads="1"/>
              </p:cNvSpPr>
              <p:nvPr/>
            </p:nvSpPr>
            <p:spPr bwMode="auto">
              <a:xfrm>
                <a:off x="1531" y="2061"/>
                <a:ext cx="703"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7" name="Rectangle 185"/>
              <p:cNvSpPr>
                <a:spLocks noChangeArrowheads="1"/>
              </p:cNvSpPr>
              <p:nvPr/>
            </p:nvSpPr>
            <p:spPr bwMode="auto">
              <a:xfrm>
                <a:off x="1531" y="2091"/>
                <a:ext cx="703"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8" name="Rectangle 186"/>
              <p:cNvSpPr>
                <a:spLocks noChangeArrowheads="1"/>
              </p:cNvSpPr>
              <p:nvPr/>
            </p:nvSpPr>
            <p:spPr bwMode="auto">
              <a:xfrm>
                <a:off x="1531" y="2120"/>
                <a:ext cx="703" cy="2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9" name="Rectangle 187"/>
              <p:cNvSpPr>
                <a:spLocks noChangeArrowheads="1"/>
              </p:cNvSpPr>
              <p:nvPr/>
            </p:nvSpPr>
            <p:spPr bwMode="auto">
              <a:xfrm>
                <a:off x="1531" y="2143"/>
                <a:ext cx="703"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0" name="Rectangle 188"/>
              <p:cNvSpPr>
                <a:spLocks noChangeArrowheads="1"/>
              </p:cNvSpPr>
              <p:nvPr/>
            </p:nvSpPr>
            <p:spPr bwMode="auto">
              <a:xfrm>
                <a:off x="1531" y="2155"/>
                <a:ext cx="703" cy="17"/>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1" name="Rectangle 189"/>
              <p:cNvSpPr>
                <a:spLocks noChangeArrowheads="1"/>
              </p:cNvSpPr>
              <p:nvPr/>
            </p:nvSpPr>
            <p:spPr bwMode="auto">
              <a:xfrm>
                <a:off x="1531" y="2172"/>
                <a:ext cx="703"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2" name="Rectangle 190"/>
              <p:cNvSpPr>
                <a:spLocks noChangeArrowheads="1"/>
              </p:cNvSpPr>
              <p:nvPr/>
            </p:nvSpPr>
            <p:spPr bwMode="auto">
              <a:xfrm>
                <a:off x="1531" y="2184"/>
                <a:ext cx="703"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3" name="Rectangle 191"/>
              <p:cNvSpPr>
                <a:spLocks noChangeArrowheads="1"/>
              </p:cNvSpPr>
              <p:nvPr/>
            </p:nvSpPr>
            <p:spPr bwMode="auto">
              <a:xfrm>
                <a:off x="1531" y="2196"/>
                <a:ext cx="703"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4" name="Rectangle 192"/>
              <p:cNvSpPr>
                <a:spLocks noChangeArrowheads="1"/>
              </p:cNvSpPr>
              <p:nvPr/>
            </p:nvSpPr>
            <p:spPr bwMode="auto">
              <a:xfrm>
                <a:off x="1531" y="2207"/>
                <a:ext cx="703"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5" name="Rectangle 193"/>
              <p:cNvSpPr>
                <a:spLocks noChangeArrowheads="1"/>
              </p:cNvSpPr>
              <p:nvPr/>
            </p:nvSpPr>
            <p:spPr bwMode="auto">
              <a:xfrm>
                <a:off x="1531" y="2219"/>
                <a:ext cx="703"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6" name="Rectangle 194"/>
              <p:cNvSpPr>
                <a:spLocks noChangeArrowheads="1"/>
              </p:cNvSpPr>
              <p:nvPr/>
            </p:nvSpPr>
            <p:spPr bwMode="auto">
              <a:xfrm>
                <a:off x="1531" y="2231"/>
                <a:ext cx="703"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7" name="Rectangle 195"/>
              <p:cNvSpPr>
                <a:spLocks noChangeArrowheads="1"/>
              </p:cNvSpPr>
              <p:nvPr/>
            </p:nvSpPr>
            <p:spPr bwMode="auto">
              <a:xfrm>
                <a:off x="1531" y="2243"/>
                <a:ext cx="703"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8" name="Rectangle 196"/>
              <p:cNvSpPr>
                <a:spLocks noChangeArrowheads="1"/>
              </p:cNvSpPr>
              <p:nvPr/>
            </p:nvSpPr>
            <p:spPr bwMode="auto">
              <a:xfrm>
                <a:off x="1531" y="2254"/>
                <a:ext cx="703"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9" name="Rectangle 197"/>
              <p:cNvSpPr>
                <a:spLocks noChangeArrowheads="1"/>
              </p:cNvSpPr>
              <p:nvPr/>
            </p:nvSpPr>
            <p:spPr bwMode="auto">
              <a:xfrm>
                <a:off x="1531" y="2272"/>
                <a:ext cx="703" cy="2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0" name="Rectangle 198"/>
              <p:cNvSpPr>
                <a:spLocks noChangeArrowheads="1"/>
              </p:cNvSpPr>
              <p:nvPr/>
            </p:nvSpPr>
            <p:spPr bwMode="auto">
              <a:xfrm>
                <a:off x="1531" y="2295"/>
                <a:ext cx="703"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1" name="Rectangle 199"/>
              <p:cNvSpPr>
                <a:spLocks noChangeArrowheads="1"/>
              </p:cNvSpPr>
              <p:nvPr/>
            </p:nvSpPr>
            <p:spPr bwMode="auto">
              <a:xfrm>
                <a:off x="1531" y="2319"/>
                <a:ext cx="703" cy="4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2" name="Freeform 200"/>
              <p:cNvSpPr>
                <a:spLocks/>
              </p:cNvSpPr>
              <p:nvPr/>
            </p:nvSpPr>
            <p:spPr bwMode="auto">
              <a:xfrm>
                <a:off x="1535" y="2062"/>
                <a:ext cx="691" cy="288"/>
              </a:xfrm>
              <a:custGeom>
                <a:avLst/>
                <a:gdLst>
                  <a:gd name="T0" fmla="*/ 389 w 1557"/>
                  <a:gd name="T1" fmla="*/ 786 h 786"/>
                  <a:gd name="T2" fmla="*/ 1168 w 1557"/>
                  <a:gd name="T3" fmla="*/ 786 h 786"/>
                  <a:gd name="T4" fmla="*/ 1557 w 1557"/>
                  <a:gd name="T5" fmla="*/ 393 h 786"/>
                  <a:gd name="T6" fmla="*/ 1168 w 1557"/>
                  <a:gd name="T7" fmla="*/ 0 h 786"/>
                  <a:gd name="T8" fmla="*/ 389 w 1557"/>
                  <a:gd name="T9" fmla="*/ 0 h 786"/>
                  <a:gd name="T10" fmla="*/ 0 w 1557"/>
                  <a:gd name="T11" fmla="*/ 393 h 786"/>
                  <a:gd name="T12" fmla="*/ 389 w 1557"/>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57" h="786">
                    <a:moveTo>
                      <a:pt x="389" y="786"/>
                    </a:moveTo>
                    <a:lnTo>
                      <a:pt x="1168" y="786"/>
                    </a:lnTo>
                    <a:cubicBezTo>
                      <a:pt x="1383" y="786"/>
                      <a:pt x="1557" y="610"/>
                      <a:pt x="1557" y="393"/>
                    </a:cubicBezTo>
                    <a:cubicBezTo>
                      <a:pt x="1557" y="176"/>
                      <a:pt x="1383" y="0"/>
                      <a:pt x="1168" y="0"/>
                    </a:cubicBezTo>
                    <a:lnTo>
                      <a:pt x="389" y="0"/>
                    </a:lnTo>
                    <a:cubicBezTo>
                      <a:pt x="174" y="0"/>
                      <a:pt x="0" y="176"/>
                      <a:pt x="0" y="393"/>
                    </a:cubicBezTo>
                    <a:cubicBezTo>
                      <a:pt x="0" y="610"/>
                      <a:pt x="174" y="786"/>
                      <a:pt x="389"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3" name="Rectangle 201"/>
              <p:cNvSpPr>
                <a:spLocks noChangeArrowheads="1"/>
              </p:cNvSpPr>
              <p:nvPr/>
            </p:nvSpPr>
            <p:spPr bwMode="auto">
              <a:xfrm>
                <a:off x="1717" y="2082"/>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214" name="Rectangle 202"/>
              <p:cNvSpPr>
                <a:spLocks noChangeArrowheads="1"/>
              </p:cNvSpPr>
              <p:nvPr/>
            </p:nvSpPr>
            <p:spPr bwMode="auto">
              <a:xfrm>
                <a:off x="1655" y="2166"/>
                <a:ext cx="40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KOMPETENSI </a:t>
                </a:r>
                <a:endParaRPr lang="en-US" altLang="en-US"/>
              </a:p>
            </p:txBody>
          </p:sp>
          <p:sp>
            <p:nvSpPr>
              <p:cNvPr id="2215" name="Rectangle 203"/>
              <p:cNvSpPr>
                <a:spLocks noChangeArrowheads="1"/>
              </p:cNvSpPr>
              <p:nvPr/>
            </p:nvSpPr>
            <p:spPr bwMode="auto">
              <a:xfrm>
                <a:off x="1722" y="2250"/>
                <a:ext cx="2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LULUSAN</a:t>
                </a:r>
                <a:endParaRPr lang="en-US" altLang="en-US"/>
              </a:p>
            </p:txBody>
          </p:sp>
          <p:pic>
            <p:nvPicPr>
              <p:cNvPr id="2216" name="Picture 2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38" y="2365"/>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06"/>
            <p:cNvGrpSpPr>
              <a:grpSpLocks/>
            </p:cNvGrpSpPr>
            <p:nvPr/>
          </p:nvGrpSpPr>
          <p:grpSpPr bwMode="auto">
            <a:xfrm>
              <a:off x="1531" y="2073"/>
              <a:ext cx="1796" cy="2133"/>
              <a:chOff x="1531" y="2073"/>
              <a:chExt cx="1796" cy="2133"/>
            </a:xfrm>
          </p:grpSpPr>
          <p:pic>
            <p:nvPicPr>
              <p:cNvPr id="2254" name="Picture 2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8" y="2365"/>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9" name="Rectangle 207"/>
              <p:cNvSpPr>
                <a:spLocks noChangeArrowheads="1"/>
              </p:cNvSpPr>
              <p:nvPr/>
            </p:nvSpPr>
            <p:spPr bwMode="auto">
              <a:xfrm>
                <a:off x="1531" y="2359"/>
                <a:ext cx="681"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0" name="Rectangle 208"/>
              <p:cNvSpPr>
                <a:spLocks noChangeArrowheads="1"/>
              </p:cNvSpPr>
              <p:nvPr/>
            </p:nvSpPr>
            <p:spPr bwMode="auto">
              <a:xfrm>
                <a:off x="1531" y="2383"/>
                <a:ext cx="681"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1" name="Rectangle 209"/>
              <p:cNvSpPr>
                <a:spLocks noChangeArrowheads="1"/>
              </p:cNvSpPr>
              <p:nvPr/>
            </p:nvSpPr>
            <p:spPr bwMode="auto">
              <a:xfrm>
                <a:off x="1531" y="2406"/>
                <a:ext cx="681"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2" name="Rectangle 210"/>
              <p:cNvSpPr>
                <a:spLocks noChangeArrowheads="1"/>
              </p:cNvSpPr>
              <p:nvPr/>
            </p:nvSpPr>
            <p:spPr bwMode="auto">
              <a:xfrm>
                <a:off x="1531" y="2424"/>
                <a:ext cx="681" cy="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3" name="Rectangle 211"/>
              <p:cNvSpPr>
                <a:spLocks noChangeArrowheads="1"/>
              </p:cNvSpPr>
              <p:nvPr/>
            </p:nvSpPr>
            <p:spPr bwMode="auto">
              <a:xfrm>
                <a:off x="1531" y="2435"/>
                <a:ext cx="68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0" name="Rectangle 212"/>
              <p:cNvSpPr>
                <a:spLocks noChangeArrowheads="1"/>
              </p:cNvSpPr>
              <p:nvPr/>
            </p:nvSpPr>
            <p:spPr bwMode="auto">
              <a:xfrm>
                <a:off x="1531" y="2447"/>
                <a:ext cx="681"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1" name="Rectangle 213"/>
              <p:cNvSpPr>
                <a:spLocks noChangeArrowheads="1"/>
              </p:cNvSpPr>
              <p:nvPr/>
            </p:nvSpPr>
            <p:spPr bwMode="auto">
              <a:xfrm>
                <a:off x="1531" y="2453"/>
                <a:ext cx="681"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2" name="Rectangle 214"/>
              <p:cNvSpPr>
                <a:spLocks noChangeArrowheads="1"/>
              </p:cNvSpPr>
              <p:nvPr/>
            </p:nvSpPr>
            <p:spPr bwMode="auto">
              <a:xfrm>
                <a:off x="1531" y="2465"/>
                <a:ext cx="681" cy="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3" name="Rectangle 215"/>
              <p:cNvSpPr>
                <a:spLocks noChangeArrowheads="1"/>
              </p:cNvSpPr>
              <p:nvPr/>
            </p:nvSpPr>
            <p:spPr bwMode="auto">
              <a:xfrm>
                <a:off x="1531" y="2470"/>
                <a:ext cx="681"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4" name="Rectangle 216"/>
              <p:cNvSpPr>
                <a:spLocks noChangeArrowheads="1"/>
              </p:cNvSpPr>
              <p:nvPr/>
            </p:nvSpPr>
            <p:spPr bwMode="auto">
              <a:xfrm>
                <a:off x="1531" y="2482"/>
                <a:ext cx="681"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5" name="Rectangle 217"/>
              <p:cNvSpPr>
                <a:spLocks noChangeArrowheads="1"/>
              </p:cNvSpPr>
              <p:nvPr/>
            </p:nvSpPr>
            <p:spPr bwMode="auto">
              <a:xfrm>
                <a:off x="1531" y="2488"/>
                <a:ext cx="68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6" name="Rectangle 218"/>
              <p:cNvSpPr>
                <a:spLocks noChangeArrowheads="1"/>
              </p:cNvSpPr>
              <p:nvPr/>
            </p:nvSpPr>
            <p:spPr bwMode="auto">
              <a:xfrm>
                <a:off x="1531" y="2500"/>
                <a:ext cx="681"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7" name="Rectangle 219"/>
              <p:cNvSpPr>
                <a:spLocks noChangeArrowheads="1"/>
              </p:cNvSpPr>
              <p:nvPr/>
            </p:nvSpPr>
            <p:spPr bwMode="auto">
              <a:xfrm>
                <a:off x="1531" y="2511"/>
                <a:ext cx="681"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8" name="Rectangle 220"/>
              <p:cNvSpPr>
                <a:spLocks noChangeArrowheads="1"/>
              </p:cNvSpPr>
              <p:nvPr/>
            </p:nvSpPr>
            <p:spPr bwMode="auto">
              <a:xfrm>
                <a:off x="1531" y="2523"/>
                <a:ext cx="681"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9" name="Rectangle 221"/>
              <p:cNvSpPr>
                <a:spLocks noChangeArrowheads="1"/>
              </p:cNvSpPr>
              <p:nvPr/>
            </p:nvSpPr>
            <p:spPr bwMode="auto">
              <a:xfrm>
                <a:off x="1531" y="2541"/>
                <a:ext cx="681" cy="1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0" name="Rectangle 222"/>
              <p:cNvSpPr>
                <a:spLocks noChangeArrowheads="1"/>
              </p:cNvSpPr>
              <p:nvPr/>
            </p:nvSpPr>
            <p:spPr bwMode="auto">
              <a:xfrm>
                <a:off x="1531" y="2558"/>
                <a:ext cx="681"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1" name="Freeform 223"/>
              <p:cNvSpPr>
                <a:spLocks/>
              </p:cNvSpPr>
              <p:nvPr/>
            </p:nvSpPr>
            <p:spPr bwMode="auto">
              <a:xfrm>
                <a:off x="1535" y="2361"/>
                <a:ext cx="671" cy="220"/>
              </a:xfrm>
              <a:custGeom>
                <a:avLst/>
                <a:gdLst>
                  <a:gd name="T0" fmla="*/ 302 w 1512"/>
                  <a:gd name="T1" fmla="*/ 604 h 604"/>
                  <a:gd name="T2" fmla="*/ 1210 w 1512"/>
                  <a:gd name="T3" fmla="*/ 604 h 604"/>
                  <a:gd name="T4" fmla="*/ 1512 w 1512"/>
                  <a:gd name="T5" fmla="*/ 302 h 604"/>
                  <a:gd name="T6" fmla="*/ 1210 w 1512"/>
                  <a:gd name="T7" fmla="*/ 0 h 604"/>
                  <a:gd name="T8" fmla="*/ 302 w 1512"/>
                  <a:gd name="T9" fmla="*/ 0 h 604"/>
                  <a:gd name="T10" fmla="*/ 0 w 1512"/>
                  <a:gd name="T11" fmla="*/ 302 h 604"/>
                  <a:gd name="T12" fmla="*/ 302 w 1512"/>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1512" h="604">
                    <a:moveTo>
                      <a:pt x="302" y="604"/>
                    </a:moveTo>
                    <a:lnTo>
                      <a:pt x="1210" y="604"/>
                    </a:lnTo>
                    <a:cubicBezTo>
                      <a:pt x="1377" y="604"/>
                      <a:pt x="1512" y="469"/>
                      <a:pt x="1512" y="302"/>
                    </a:cubicBezTo>
                    <a:cubicBezTo>
                      <a:pt x="1512" y="135"/>
                      <a:pt x="1377" y="0"/>
                      <a:pt x="1210" y="0"/>
                    </a:cubicBezTo>
                    <a:lnTo>
                      <a:pt x="302" y="0"/>
                    </a:lnTo>
                    <a:cubicBezTo>
                      <a:pt x="135" y="0"/>
                      <a:pt x="0" y="135"/>
                      <a:pt x="0" y="302"/>
                    </a:cubicBezTo>
                    <a:cubicBezTo>
                      <a:pt x="0" y="469"/>
                      <a:pt x="135" y="604"/>
                      <a:pt x="302" y="604"/>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2" name="Rectangle 224"/>
              <p:cNvSpPr>
                <a:spLocks noChangeArrowheads="1"/>
              </p:cNvSpPr>
              <p:nvPr/>
            </p:nvSpPr>
            <p:spPr bwMode="auto">
              <a:xfrm>
                <a:off x="1657" y="2431"/>
                <a:ext cx="3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ISI</a:t>
                </a:r>
                <a:endParaRPr lang="en-US" altLang="en-US"/>
              </a:p>
            </p:txBody>
          </p:sp>
          <p:pic>
            <p:nvPicPr>
              <p:cNvPr id="2273" name="Picture 2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38" y="2611"/>
                <a:ext cx="6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4" name="Picture 2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38" y="2611"/>
                <a:ext cx="6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 name="Rectangle 227"/>
              <p:cNvSpPr>
                <a:spLocks noChangeArrowheads="1"/>
              </p:cNvSpPr>
              <p:nvPr/>
            </p:nvSpPr>
            <p:spPr bwMode="auto">
              <a:xfrm>
                <a:off x="1531" y="2599"/>
                <a:ext cx="681"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 name="Rectangle 228"/>
              <p:cNvSpPr>
                <a:spLocks noChangeArrowheads="1"/>
              </p:cNvSpPr>
              <p:nvPr/>
            </p:nvSpPr>
            <p:spPr bwMode="auto">
              <a:xfrm>
                <a:off x="1531" y="2628"/>
                <a:ext cx="681"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 name="Rectangle 229"/>
              <p:cNvSpPr>
                <a:spLocks noChangeArrowheads="1"/>
              </p:cNvSpPr>
              <p:nvPr/>
            </p:nvSpPr>
            <p:spPr bwMode="auto">
              <a:xfrm>
                <a:off x="1531" y="2652"/>
                <a:ext cx="681" cy="1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 name="Rectangle 230"/>
              <p:cNvSpPr>
                <a:spLocks noChangeArrowheads="1"/>
              </p:cNvSpPr>
              <p:nvPr/>
            </p:nvSpPr>
            <p:spPr bwMode="auto">
              <a:xfrm>
                <a:off x="1531" y="2663"/>
                <a:ext cx="681"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 name="Rectangle 231"/>
              <p:cNvSpPr>
                <a:spLocks noChangeArrowheads="1"/>
              </p:cNvSpPr>
              <p:nvPr/>
            </p:nvSpPr>
            <p:spPr bwMode="auto">
              <a:xfrm>
                <a:off x="1531" y="2675"/>
                <a:ext cx="68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 name="Rectangle 232"/>
              <p:cNvSpPr>
                <a:spLocks noChangeArrowheads="1"/>
              </p:cNvSpPr>
              <p:nvPr/>
            </p:nvSpPr>
            <p:spPr bwMode="auto">
              <a:xfrm>
                <a:off x="1531" y="2687"/>
                <a:ext cx="681"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 name="Rectangle 233"/>
              <p:cNvSpPr>
                <a:spLocks noChangeArrowheads="1"/>
              </p:cNvSpPr>
              <p:nvPr/>
            </p:nvSpPr>
            <p:spPr bwMode="auto">
              <a:xfrm>
                <a:off x="1531" y="2698"/>
                <a:ext cx="681" cy="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 name="Rectangle 234"/>
              <p:cNvSpPr>
                <a:spLocks noChangeArrowheads="1"/>
              </p:cNvSpPr>
              <p:nvPr/>
            </p:nvSpPr>
            <p:spPr bwMode="auto">
              <a:xfrm>
                <a:off x="1531" y="2704"/>
                <a:ext cx="681"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 name="Rectangle 235"/>
              <p:cNvSpPr>
                <a:spLocks noChangeArrowheads="1"/>
              </p:cNvSpPr>
              <p:nvPr/>
            </p:nvSpPr>
            <p:spPr bwMode="auto">
              <a:xfrm>
                <a:off x="1531" y="2716"/>
                <a:ext cx="681"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 name="Rectangle 236"/>
              <p:cNvSpPr>
                <a:spLocks noChangeArrowheads="1"/>
              </p:cNvSpPr>
              <p:nvPr/>
            </p:nvSpPr>
            <p:spPr bwMode="auto">
              <a:xfrm>
                <a:off x="1531" y="2722"/>
                <a:ext cx="681" cy="1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 name="Rectangle 237"/>
              <p:cNvSpPr>
                <a:spLocks noChangeArrowheads="1"/>
              </p:cNvSpPr>
              <p:nvPr/>
            </p:nvSpPr>
            <p:spPr bwMode="auto">
              <a:xfrm>
                <a:off x="1531" y="2733"/>
                <a:ext cx="68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5" name="Rectangle 238"/>
              <p:cNvSpPr>
                <a:spLocks noChangeArrowheads="1"/>
              </p:cNvSpPr>
              <p:nvPr/>
            </p:nvSpPr>
            <p:spPr bwMode="auto">
              <a:xfrm>
                <a:off x="1531" y="2745"/>
                <a:ext cx="681"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6" name="Rectangle 239"/>
              <p:cNvSpPr>
                <a:spLocks noChangeArrowheads="1"/>
              </p:cNvSpPr>
              <p:nvPr/>
            </p:nvSpPr>
            <p:spPr bwMode="auto">
              <a:xfrm>
                <a:off x="1531" y="2751"/>
                <a:ext cx="681"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7" name="Rectangle 240"/>
              <p:cNvSpPr>
                <a:spLocks noChangeArrowheads="1"/>
              </p:cNvSpPr>
              <p:nvPr/>
            </p:nvSpPr>
            <p:spPr bwMode="auto">
              <a:xfrm>
                <a:off x="1531" y="2768"/>
                <a:ext cx="681"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8" name="Rectangle 241"/>
              <p:cNvSpPr>
                <a:spLocks noChangeArrowheads="1"/>
              </p:cNvSpPr>
              <p:nvPr/>
            </p:nvSpPr>
            <p:spPr bwMode="auto">
              <a:xfrm>
                <a:off x="1531" y="2780"/>
                <a:ext cx="681"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9" name="Rectangle 242"/>
              <p:cNvSpPr>
                <a:spLocks noChangeArrowheads="1"/>
              </p:cNvSpPr>
              <p:nvPr/>
            </p:nvSpPr>
            <p:spPr bwMode="auto">
              <a:xfrm>
                <a:off x="1531" y="2804"/>
                <a:ext cx="681" cy="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0" name="Freeform 243"/>
              <p:cNvSpPr>
                <a:spLocks/>
              </p:cNvSpPr>
              <p:nvPr/>
            </p:nvSpPr>
            <p:spPr bwMode="auto">
              <a:xfrm>
                <a:off x="1535" y="2604"/>
                <a:ext cx="671" cy="220"/>
              </a:xfrm>
              <a:custGeom>
                <a:avLst/>
                <a:gdLst>
                  <a:gd name="T0" fmla="*/ 302 w 1512"/>
                  <a:gd name="T1" fmla="*/ 604 h 604"/>
                  <a:gd name="T2" fmla="*/ 1210 w 1512"/>
                  <a:gd name="T3" fmla="*/ 604 h 604"/>
                  <a:gd name="T4" fmla="*/ 1512 w 1512"/>
                  <a:gd name="T5" fmla="*/ 302 h 604"/>
                  <a:gd name="T6" fmla="*/ 1210 w 1512"/>
                  <a:gd name="T7" fmla="*/ 0 h 604"/>
                  <a:gd name="T8" fmla="*/ 302 w 1512"/>
                  <a:gd name="T9" fmla="*/ 0 h 604"/>
                  <a:gd name="T10" fmla="*/ 0 w 1512"/>
                  <a:gd name="T11" fmla="*/ 302 h 604"/>
                  <a:gd name="T12" fmla="*/ 302 w 1512"/>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1512" h="604">
                    <a:moveTo>
                      <a:pt x="302" y="604"/>
                    </a:moveTo>
                    <a:lnTo>
                      <a:pt x="1210" y="604"/>
                    </a:lnTo>
                    <a:cubicBezTo>
                      <a:pt x="1377" y="604"/>
                      <a:pt x="1512" y="469"/>
                      <a:pt x="1512" y="302"/>
                    </a:cubicBezTo>
                    <a:cubicBezTo>
                      <a:pt x="1512" y="135"/>
                      <a:pt x="1377" y="0"/>
                      <a:pt x="1210" y="0"/>
                    </a:cubicBezTo>
                    <a:lnTo>
                      <a:pt x="302" y="0"/>
                    </a:lnTo>
                    <a:cubicBezTo>
                      <a:pt x="135" y="0"/>
                      <a:pt x="0" y="135"/>
                      <a:pt x="0" y="302"/>
                    </a:cubicBezTo>
                    <a:cubicBezTo>
                      <a:pt x="0" y="469"/>
                      <a:pt x="135" y="604"/>
                      <a:pt x="302" y="604"/>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1" name="Rectangle 244"/>
              <p:cNvSpPr>
                <a:spLocks noChangeArrowheads="1"/>
              </p:cNvSpPr>
              <p:nvPr/>
            </p:nvSpPr>
            <p:spPr bwMode="auto">
              <a:xfrm>
                <a:off x="1564" y="2674"/>
                <a:ext cx="5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PROSES</a:t>
                </a:r>
                <a:endParaRPr lang="en-US" altLang="en-US"/>
              </a:p>
            </p:txBody>
          </p:sp>
          <p:pic>
            <p:nvPicPr>
              <p:cNvPr id="2293" name="Picture 24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38" y="2850"/>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4" name="Picture 2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8" y="2850"/>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2" name="Rectangle 247"/>
              <p:cNvSpPr>
                <a:spLocks noChangeArrowheads="1"/>
              </p:cNvSpPr>
              <p:nvPr/>
            </p:nvSpPr>
            <p:spPr bwMode="auto">
              <a:xfrm>
                <a:off x="1531" y="2844"/>
                <a:ext cx="681"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5" name="Rectangle 248"/>
              <p:cNvSpPr>
                <a:spLocks noChangeArrowheads="1"/>
              </p:cNvSpPr>
              <p:nvPr/>
            </p:nvSpPr>
            <p:spPr bwMode="auto">
              <a:xfrm>
                <a:off x="1531" y="2868"/>
                <a:ext cx="681"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6" name="Rectangle 249"/>
              <p:cNvSpPr>
                <a:spLocks noChangeArrowheads="1"/>
              </p:cNvSpPr>
              <p:nvPr/>
            </p:nvSpPr>
            <p:spPr bwMode="auto">
              <a:xfrm>
                <a:off x="1531" y="2891"/>
                <a:ext cx="681"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7" name="Rectangle 250"/>
              <p:cNvSpPr>
                <a:spLocks noChangeArrowheads="1"/>
              </p:cNvSpPr>
              <p:nvPr/>
            </p:nvSpPr>
            <p:spPr bwMode="auto">
              <a:xfrm>
                <a:off x="1531" y="2909"/>
                <a:ext cx="681" cy="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8" name="Rectangle 251"/>
              <p:cNvSpPr>
                <a:spLocks noChangeArrowheads="1"/>
              </p:cNvSpPr>
              <p:nvPr/>
            </p:nvSpPr>
            <p:spPr bwMode="auto">
              <a:xfrm>
                <a:off x="1531" y="2920"/>
                <a:ext cx="68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 name="Rectangle 252"/>
              <p:cNvSpPr>
                <a:spLocks noChangeArrowheads="1"/>
              </p:cNvSpPr>
              <p:nvPr/>
            </p:nvSpPr>
            <p:spPr bwMode="auto">
              <a:xfrm>
                <a:off x="1531" y="2932"/>
                <a:ext cx="681"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 name="Rectangle 253"/>
              <p:cNvSpPr>
                <a:spLocks noChangeArrowheads="1"/>
              </p:cNvSpPr>
              <p:nvPr/>
            </p:nvSpPr>
            <p:spPr bwMode="auto">
              <a:xfrm>
                <a:off x="1531" y="2938"/>
                <a:ext cx="681"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 name="Rectangle 254"/>
              <p:cNvSpPr>
                <a:spLocks noChangeArrowheads="1"/>
              </p:cNvSpPr>
              <p:nvPr/>
            </p:nvSpPr>
            <p:spPr bwMode="auto">
              <a:xfrm>
                <a:off x="1531" y="2950"/>
                <a:ext cx="681" cy="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 name="Rectangle 255"/>
              <p:cNvSpPr>
                <a:spLocks noChangeArrowheads="1"/>
              </p:cNvSpPr>
              <p:nvPr/>
            </p:nvSpPr>
            <p:spPr bwMode="auto">
              <a:xfrm>
                <a:off x="1531" y="2955"/>
                <a:ext cx="681"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 name="Rectangle 256"/>
              <p:cNvSpPr>
                <a:spLocks noChangeArrowheads="1"/>
              </p:cNvSpPr>
              <p:nvPr/>
            </p:nvSpPr>
            <p:spPr bwMode="auto">
              <a:xfrm>
                <a:off x="1531" y="2967"/>
                <a:ext cx="681"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 name="Rectangle 257"/>
              <p:cNvSpPr>
                <a:spLocks noChangeArrowheads="1"/>
              </p:cNvSpPr>
              <p:nvPr/>
            </p:nvSpPr>
            <p:spPr bwMode="auto">
              <a:xfrm>
                <a:off x="1531" y="2973"/>
                <a:ext cx="68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 name="Rectangle 258"/>
              <p:cNvSpPr>
                <a:spLocks noChangeArrowheads="1"/>
              </p:cNvSpPr>
              <p:nvPr/>
            </p:nvSpPr>
            <p:spPr bwMode="auto">
              <a:xfrm>
                <a:off x="1531" y="2985"/>
                <a:ext cx="681"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 name="Rectangle 259"/>
              <p:cNvSpPr>
                <a:spLocks noChangeArrowheads="1"/>
              </p:cNvSpPr>
              <p:nvPr/>
            </p:nvSpPr>
            <p:spPr bwMode="auto">
              <a:xfrm>
                <a:off x="1531" y="2996"/>
                <a:ext cx="681"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 name="Rectangle 260"/>
              <p:cNvSpPr>
                <a:spLocks noChangeArrowheads="1"/>
              </p:cNvSpPr>
              <p:nvPr/>
            </p:nvSpPr>
            <p:spPr bwMode="auto">
              <a:xfrm>
                <a:off x="1531" y="3008"/>
                <a:ext cx="681"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8" name="Rectangle 261"/>
              <p:cNvSpPr>
                <a:spLocks noChangeArrowheads="1"/>
              </p:cNvSpPr>
              <p:nvPr/>
            </p:nvSpPr>
            <p:spPr bwMode="auto">
              <a:xfrm>
                <a:off x="1531" y="3026"/>
                <a:ext cx="681" cy="1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9" name="Rectangle 262"/>
              <p:cNvSpPr>
                <a:spLocks noChangeArrowheads="1"/>
              </p:cNvSpPr>
              <p:nvPr/>
            </p:nvSpPr>
            <p:spPr bwMode="auto">
              <a:xfrm>
                <a:off x="1531" y="3043"/>
                <a:ext cx="681"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0" name="Freeform 263"/>
              <p:cNvSpPr>
                <a:spLocks/>
              </p:cNvSpPr>
              <p:nvPr/>
            </p:nvSpPr>
            <p:spPr bwMode="auto">
              <a:xfrm>
                <a:off x="1535" y="2847"/>
                <a:ext cx="671" cy="221"/>
              </a:xfrm>
              <a:custGeom>
                <a:avLst/>
                <a:gdLst>
                  <a:gd name="T0" fmla="*/ 302 w 1512"/>
                  <a:gd name="T1" fmla="*/ 605 h 605"/>
                  <a:gd name="T2" fmla="*/ 1210 w 1512"/>
                  <a:gd name="T3" fmla="*/ 605 h 605"/>
                  <a:gd name="T4" fmla="*/ 1512 w 1512"/>
                  <a:gd name="T5" fmla="*/ 302 h 605"/>
                  <a:gd name="T6" fmla="*/ 1210 w 1512"/>
                  <a:gd name="T7" fmla="*/ 0 h 605"/>
                  <a:gd name="T8" fmla="*/ 302 w 1512"/>
                  <a:gd name="T9" fmla="*/ 0 h 605"/>
                  <a:gd name="T10" fmla="*/ 0 w 1512"/>
                  <a:gd name="T11" fmla="*/ 302 h 605"/>
                  <a:gd name="T12" fmla="*/ 302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2" y="605"/>
                    </a:moveTo>
                    <a:lnTo>
                      <a:pt x="1210" y="605"/>
                    </a:lnTo>
                    <a:cubicBezTo>
                      <a:pt x="1377" y="605"/>
                      <a:pt x="1512" y="469"/>
                      <a:pt x="1512" y="302"/>
                    </a:cubicBezTo>
                    <a:cubicBezTo>
                      <a:pt x="1512" y="135"/>
                      <a:pt x="1377" y="0"/>
                      <a:pt x="1210" y="0"/>
                    </a:cubicBezTo>
                    <a:lnTo>
                      <a:pt x="302" y="0"/>
                    </a:lnTo>
                    <a:cubicBezTo>
                      <a:pt x="135" y="0"/>
                      <a:pt x="0" y="135"/>
                      <a:pt x="0" y="302"/>
                    </a:cubicBezTo>
                    <a:cubicBezTo>
                      <a:pt x="0" y="469"/>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1" name="Rectangle 264"/>
              <p:cNvSpPr>
                <a:spLocks noChangeArrowheads="1"/>
              </p:cNvSpPr>
              <p:nvPr/>
            </p:nvSpPr>
            <p:spPr bwMode="auto">
              <a:xfrm>
                <a:off x="1707" y="2875"/>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292" name="Rectangle 265"/>
              <p:cNvSpPr>
                <a:spLocks noChangeArrowheads="1"/>
              </p:cNvSpPr>
              <p:nvPr/>
            </p:nvSpPr>
            <p:spPr bwMode="auto">
              <a:xfrm>
                <a:off x="1687" y="2959"/>
                <a:ext cx="3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PENILAIAN</a:t>
                </a:r>
                <a:endParaRPr lang="en-US" altLang="en-US"/>
              </a:p>
            </p:txBody>
          </p:sp>
          <p:pic>
            <p:nvPicPr>
              <p:cNvPr id="2314" name="Picture 26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38" y="3096"/>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5" name="Picture 26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38" y="3096"/>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5" name="Rectangle 268"/>
              <p:cNvSpPr>
                <a:spLocks noChangeArrowheads="1"/>
              </p:cNvSpPr>
              <p:nvPr/>
            </p:nvSpPr>
            <p:spPr bwMode="auto">
              <a:xfrm>
                <a:off x="1531" y="3084"/>
                <a:ext cx="674"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6" name="Rectangle 269"/>
              <p:cNvSpPr>
                <a:spLocks noChangeArrowheads="1"/>
              </p:cNvSpPr>
              <p:nvPr/>
            </p:nvSpPr>
            <p:spPr bwMode="auto">
              <a:xfrm>
                <a:off x="1531" y="3119"/>
                <a:ext cx="674"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7" name="Rectangle 270"/>
              <p:cNvSpPr>
                <a:spLocks noChangeArrowheads="1"/>
              </p:cNvSpPr>
              <p:nvPr/>
            </p:nvSpPr>
            <p:spPr bwMode="auto">
              <a:xfrm>
                <a:off x="1531" y="3148"/>
                <a:ext cx="674"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8" name="Rectangle 271"/>
              <p:cNvSpPr>
                <a:spLocks noChangeArrowheads="1"/>
              </p:cNvSpPr>
              <p:nvPr/>
            </p:nvSpPr>
            <p:spPr bwMode="auto">
              <a:xfrm>
                <a:off x="1531" y="3166"/>
                <a:ext cx="674" cy="1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9" name="Rectangle 272"/>
              <p:cNvSpPr>
                <a:spLocks noChangeArrowheads="1"/>
              </p:cNvSpPr>
              <p:nvPr/>
            </p:nvSpPr>
            <p:spPr bwMode="auto">
              <a:xfrm>
                <a:off x="1531" y="3183"/>
                <a:ext cx="674" cy="1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0" name="Rectangle 273"/>
              <p:cNvSpPr>
                <a:spLocks noChangeArrowheads="1"/>
              </p:cNvSpPr>
              <p:nvPr/>
            </p:nvSpPr>
            <p:spPr bwMode="auto">
              <a:xfrm>
                <a:off x="1531" y="3201"/>
                <a:ext cx="674"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1" name="Rectangle 274"/>
              <p:cNvSpPr>
                <a:spLocks noChangeArrowheads="1"/>
              </p:cNvSpPr>
              <p:nvPr/>
            </p:nvSpPr>
            <p:spPr bwMode="auto">
              <a:xfrm>
                <a:off x="1531" y="3213"/>
                <a:ext cx="674" cy="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2" name="Rectangle 275"/>
              <p:cNvSpPr>
                <a:spLocks noChangeArrowheads="1"/>
              </p:cNvSpPr>
              <p:nvPr/>
            </p:nvSpPr>
            <p:spPr bwMode="auto">
              <a:xfrm>
                <a:off x="1531" y="3224"/>
                <a:ext cx="674"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3" name="Rectangle 276"/>
              <p:cNvSpPr>
                <a:spLocks noChangeArrowheads="1"/>
              </p:cNvSpPr>
              <p:nvPr/>
            </p:nvSpPr>
            <p:spPr bwMode="auto">
              <a:xfrm>
                <a:off x="1531" y="3236"/>
                <a:ext cx="674"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4" name="Rectangle 277"/>
              <p:cNvSpPr>
                <a:spLocks noChangeArrowheads="1"/>
              </p:cNvSpPr>
              <p:nvPr/>
            </p:nvSpPr>
            <p:spPr bwMode="auto">
              <a:xfrm>
                <a:off x="1531" y="3248"/>
                <a:ext cx="674" cy="1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5" name="Rectangle 278"/>
              <p:cNvSpPr>
                <a:spLocks noChangeArrowheads="1"/>
              </p:cNvSpPr>
              <p:nvPr/>
            </p:nvSpPr>
            <p:spPr bwMode="auto">
              <a:xfrm>
                <a:off x="1531" y="3259"/>
                <a:ext cx="674"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6" name="Rectangle 279"/>
              <p:cNvSpPr>
                <a:spLocks noChangeArrowheads="1"/>
              </p:cNvSpPr>
              <p:nvPr/>
            </p:nvSpPr>
            <p:spPr bwMode="auto">
              <a:xfrm>
                <a:off x="1531" y="3271"/>
                <a:ext cx="674"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7" name="Rectangle 280"/>
              <p:cNvSpPr>
                <a:spLocks noChangeArrowheads="1"/>
              </p:cNvSpPr>
              <p:nvPr/>
            </p:nvSpPr>
            <p:spPr bwMode="auto">
              <a:xfrm>
                <a:off x="1531" y="3283"/>
                <a:ext cx="674"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8" name="Rectangle 281"/>
              <p:cNvSpPr>
                <a:spLocks noChangeArrowheads="1"/>
              </p:cNvSpPr>
              <p:nvPr/>
            </p:nvSpPr>
            <p:spPr bwMode="auto">
              <a:xfrm>
                <a:off x="1531" y="3300"/>
                <a:ext cx="674"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9" name="Rectangle 282"/>
              <p:cNvSpPr>
                <a:spLocks noChangeArrowheads="1"/>
              </p:cNvSpPr>
              <p:nvPr/>
            </p:nvSpPr>
            <p:spPr bwMode="auto">
              <a:xfrm>
                <a:off x="1531" y="3318"/>
                <a:ext cx="674" cy="2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0" name="Rectangle 283"/>
              <p:cNvSpPr>
                <a:spLocks noChangeArrowheads="1"/>
              </p:cNvSpPr>
              <p:nvPr/>
            </p:nvSpPr>
            <p:spPr bwMode="auto">
              <a:xfrm>
                <a:off x="1531" y="3347"/>
                <a:ext cx="674" cy="3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1" name="Freeform 284"/>
              <p:cNvSpPr>
                <a:spLocks/>
              </p:cNvSpPr>
              <p:nvPr/>
            </p:nvSpPr>
            <p:spPr bwMode="auto">
              <a:xfrm>
                <a:off x="1535" y="3090"/>
                <a:ext cx="664" cy="287"/>
              </a:xfrm>
              <a:custGeom>
                <a:avLst/>
                <a:gdLst>
                  <a:gd name="T0" fmla="*/ 374 w 1497"/>
                  <a:gd name="T1" fmla="*/ 786 h 786"/>
                  <a:gd name="T2" fmla="*/ 1123 w 1497"/>
                  <a:gd name="T3" fmla="*/ 786 h 786"/>
                  <a:gd name="T4" fmla="*/ 1497 w 1497"/>
                  <a:gd name="T5" fmla="*/ 393 h 786"/>
                  <a:gd name="T6" fmla="*/ 1123 w 1497"/>
                  <a:gd name="T7" fmla="*/ 0 h 786"/>
                  <a:gd name="T8" fmla="*/ 374 w 1497"/>
                  <a:gd name="T9" fmla="*/ 0 h 786"/>
                  <a:gd name="T10" fmla="*/ 0 w 1497"/>
                  <a:gd name="T11" fmla="*/ 393 h 786"/>
                  <a:gd name="T12" fmla="*/ 374 w 1497"/>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497" h="786">
                    <a:moveTo>
                      <a:pt x="374" y="786"/>
                    </a:moveTo>
                    <a:lnTo>
                      <a:pt x="1123" y="786"/>
                    </a:lnTo>
                    <a:cubicBezTo>
                      <a:pt x="1329" y="786"/>
                      <a:pt x="1497" y="610"/>
                      <a:pt x="1497" y="393"/>
                    </a:cubicBezTo>
                    <a:cubicBezTo>
                      <a:pt x="1497" y="176"/>
                      <a:pt x="1329" y="0"/>
                      <a:pt x="1123" y="0"/>
                    </a:cubicBezTo>
                    <a:lnTo>
                      <a:pt x="374" y="0"/>
                    </a:lnTo>
                    <a:cubicBezTo>
                      <a:pt x="168" y="0"/>
                      <a:pt x="0" y="176"/>
                      <a:pt x="0" y="393"/>
                    </a:cubicBezTo>
                    <a:cubicBezTo>
                      <a:pt x="0" y="610"/>
                      <a:pt x="168" y="786"/>
                      <a:pt x="374"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2" name="Rectangle 285"/>
              <p:cNvSpPr>
                <a:spLocks noChangeArrowheads="1"/>
              </p:cNvSpPr>
              <p:nvPr/>
            </p:nvSpPr>
            <p:spPr bwMode="auto">
              <a:xfrm>
                <a:off x="1572" y="3109"/>
                <a:ext cx="5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DOSEN </a:t>
                </a:r>
                <a:endParaRPr lang="en-US" altLang="en-US"/>
              </a:p>
            </p:txBody>
          </p:sp>
          <p:sp>
            <p:nvSpPr>
              <p:cNvPr id="2313" name="Rectangle 286"/>
              <p:cNvSpPr>
                <a:spLocks noChangeArrowheads="1"/>
              </p:cNvSpPr>
              <p:nvPr/>
            </p:nvSpPr>
            <p:spPr bwMode="auto">
              <a:xfrm>
                <a:off x="1686" y="3193"/>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316" name="Rectangle 287"/>
              <p:cNvSpPr>
                <a:spLocks noChangeArrowheads="1"/>
              </p:cNvSpPr>
              <p:nvPr/>
            </p:nvSpPr>
            <p:spPr bwMode="auto">
              <a:xfrm>
                <a:off x="1764" y="3193"/>
                <a:ext cx="2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TENAGA </a:t>
                </a:r>
                <a:endParaRPr lang="en-US" altLang="en-US"/>
              </a:p>
            </p:txBody>
          </p:sp>
          <p:sp>
            <p:nvSpPr>
              <p:cNvPr id="2317" name="Rectangle 288"/>
              <p:cNvSpPr>
                <a:spLocks noChangeArrowheads="1"/>
              </p:cNvSpPr>
              <p:nvPr/>
            </p:nvSpPr>
            <p:spPr bwMode="auto">
              <a:xfrm>
                <a:off x="1720" y="3277"/>
                <a:ext cx="25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KEPENDI</a:t>
                </a:r>
                <a:endParaRPr lang="en-US" altLang="en-US"/>
              </a:p>
            </p:txBody>
          </p:sp>
          <p:pic>
            <p:nvPicPr>
              <p:cNvPr id="2337" name="Picture 28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38" y="3370"/>
                <a:ext cx="69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8" name="Picture 29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8" y="3370"/>
                <a:ext cx="69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8" name="Rectangle 291"/>
              <p:cNvSpPr>
                <a:spLocks noChangeArrowheads="1"/>
              </p:cNvSpPr>
              <p:nvPr/>
            </p:nvSpPr>
            <p:spPr bwMode="auto">
              <a:xfrm>
                <a:off x="1531" y="3365"/>
                <a:ext cx="681"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9" name="Rectangle 292"/>
              <p:cNvSpPr>
                <a:spLocks noChangeArrowheads="1"/>
              </p:cNvSpPr>
              <p:nvPr/>
            </p:nvSpPr>
            <p:spPr bwMode="auto">
              <a:xfrm>
                <a:off x="1531" y="3394"/>
                <a:ext cx="681"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0" name="Rectangle 293"/>
              <p:cNvSpPr>
                <a:spLocks noChangeArrowheads="1"/>
              </p:cNvSpPr>
              <p:nvPr/>
            </p:nvSpPr>
            <p:spPr bwMode="auto">
              <a:xfrm>
                <a:off x="1531" y="3423"/>
                <a:ext cx="681" cy="2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1" name="Rectangle 294"/>
              <p:cNvSpPr>
                <a:spLocks noChangeArrowheads="1"/>
              </p:cNvSpPr>
              <p:nvPr/>
            </p:nvSpPr>
            <p:spPr bwMode="auto">
              <a:xfrm>
                <a:off x="1531" y="3446"/>
                <a:ext cx="681"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2" name="Rectangle 295"/>
              <p:cNvSpPr>
                <a:spLocks noChangeArrowheads="1"/>
              </p:cNvSpPr>
              <p:nvPr/>
            </p:nvSpPr>
            <p:spPr bwMode="auto">
              <a:xfrm>
                <a:off x="1531" y="3458"/>
                <a:ext cx="681" cy="1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 name="Rectangle 296"/>
              <p:cNvSpPr>
                <a:spLocks noChangeArrowheads="1"/>
              </p:cNvSpPr>
              <p:nvPr/>
            </p:nvSpPr>
            <p:spPr bwMode="auto">
              <a:xfrm>
                <a:off x="1531" y="3476"/>
                <a:ext cx="681"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 name="Rectangle 297"/>
              <p:cNvSpPr>
                <a:spLocks noChangeArrowheads="1"/>
              </p:cNvSpPr>
              <p:nvPr/>
            </p:nvSpPr>
            <p:spPr bwMode="auto">
              <a:xfrm>
                <a:off x="1531" y="3487"/>
                <a:ext cx="681"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 name="Rectangle 298"/>
              <p:cNvSpPr>
                <a:spLocks noChangeArrowheads="1"/>
              </p:cNvSpPr>
              <p:nvPr/>
            </p:nvSpPr>
            <p:spPr bwMode="auto">
              <a:xfrm>
                <a:off x="1531" y="3499"/>
                <a:ext cx="681"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 name="Rectangle 299"/>
              <p:cNvSpPr>
                <a:spLocks noChangeArrowheads="1"/>
              </p:cNvSpPr>
              <p:nvPr/>
            </p:nvSpPr>
            <p:spPr bwMode="auto">
              <a:xfrm>
                <a:off x="1531" y="3511"/>
                <a:ext cx="681" cy="11"/>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 name="Rectangle 300"/>
              <p:cNvSpPr>
                <a:spLocks noChangeArrowheads="1"/>
              </p:cNvSpPr>
              <p:nvPr/>
            </p:nvSpPr>
            <p:spPr bwMode="auto">
              <a:xfrm>
                <a:off x="1531" y="3522"/>
                <a:ext cx="681"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 name="Rectangle 301"/>
              <p:cNvSpPr>
                <a:spLocks noChangeArrowheads="1"/>
              </p:cNvSpPr>
              <p:nvPr/>
            </p:nvSpPr>
            <p:spPr bwMode="auto">
              <a:xfrm>
                <a:off x="1531" y="3534"/>
                <a:ext cx="68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 name="Rectangle 302"/>
              <p:cNvSpPr>
                <a:spLocks noChangeArrowheads="1"/>
              </p:cNvSpPr>
              <p:nvPr/>
            </p:nvSpPr>
            <p:spPr bwMode="auto">
              <a:xfrm>
                <a:off x="1531" y="3546"/>
                <a:ext cx="681"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 name="Rectangle 303"/>
              <p:cNvSpPr>
                <a:spLocks noChangeArrowheads="1"/>
              </p:cNvSpPr>
              <p:nvPr/>
            </p:nvSpPr>
            <p:spPr bwMode="auto">
              <a:xfrm>
                <a:off x="1531" y="3557"/>
                <a:ext cx="681"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1" name="Rectangle 304"/>
              <p:cNvSpPr>
                <a:spLocks noChangeArrowheads="1"/>
              </p:cNvSpPr>
              <p:nvPr/>
            </p:nvSpPr>
            <p:spPr bwMode="auto">
              <a:xfrm>
                <a:off x="1531" y="3575"/>
                <a:ext cx="681" cy="2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2" name="Rectangle 305"/>
              <p:cNvSpPr>
                <a:spLocks noChangeArrowheads="1"/>
              </p:cNvSpPr>
              <p:nvPr/>
            </p:nvSpPr>
            <p:spPr bwMode="auto">
              <a:xfrm>
                <a:off x="1531" y="3598"/>
                <a:ext cx="681"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 name="Rectangle 306"/>
              <p:cNvSpPr>
                <a:spLocks noChangeArrowheads="1"/>
              </p:cNvSpPr>
              <p:nvPr/>
            </p:nvSpPr>
            <p:spPr bwMode="auto">
              <a:xfrm>
                <a:off x="1531" y="3622"/>
                <a:ext cx="681" cy="4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 name="Freeform 307"/>
              <p:cNvSpPr>
                <a:spLocks/>
              </p:cNvSpPr>
              <p:nvPr/>
            </p:nvSpPr>
            <p:spPr bwMode="auto">
              <a:xfrm>
                <a:off x="1535" y="3366"/>
                <a:ext cx="671" cy="287"/>
              </a:xfrm>
              <a:custGeom>
                <a:avLst/>
                <a:gdLst>
                  <a:gd name="T0" fmla="*/ 378 w 1512"/>
                  <a:gd name="T1" fmla="*/ 786 h 786"/>
                  <a:gd name="T2" fmla="*/ 1134 w 1512"/>
                  <a:gd name="T3" fmla="*/ 786 h 786"/>
                  <a:gd name="T4" fmla="*/ 1512 w 1512"/>
                  <a:gd name="T5" fmla="*/ 393 h 786"/>
                  <a:gd name="T6" fmla="*/ 1134 w 1512"/>
                  <a:gd name="T7" fmla="*/ 0 h 786"/>
                  <a:gd name="T8" fmla="*/ 378 w 1512"/>
                  <a:gd name="T9" fmla="*/ 0 h 786"/>
                  <a:gd name="T10" fmla="*/ 0 w 1512"/>
                  <a:gd name="T11" fmla="*/ 393 h 786"/>
                  <a:gd name="T12" fmla="*/ 378 w 1512"/>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12" h="786">
                    <a:moveTo>
                      <a:pt x="378" y="786"/>
                    </a:moveTo>
                    <a:lnTo>
                      <a:pt x="1134" y="786"/>
                    </a:lnTo>
                    <a:cubicBezTo>
                      <a:pt x="1343" y="786"/>
                      <a:pt x="1512" y="610"/>
                      <a:pt x="1512" y="393"/>
                    </a:cubicBezTo>
                    <a:cubicBezTo>
                      <a:pt x="1512" y="176"/>
                      <a:pt x="1343" y="0"/>
                      <a:pt x="1134" y="0"/>
                    </a:cubicBezTo>
                    <a:lnTo>
                      <a:pt x="378" y="0"/>
                    </a:lnTo>
                    <a:cubicBezTo>
                      <a:pt x="169" y="0"/>
                      <a:pt x="0" y="176"/>
                      <a:pt x="0" y="393"/>
                    </a:cubicBezTo>
                    <a:cubicBezTo>
                      <a:pt x="0" y="610"/>
                      <a:pt x="169" y="786"/>
                      <a:pt x="378"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5" name="Rectangle 308"/>
              <p:cNvSpPr>
                <a:spLocks noChangeArrowheads="1"/>
              </p:cNvSpPr>
              <p:nvPr/>
            </p:nvSpPr>
            <p:spPr bwMode="auto">
              <a:xfrm>
                <a:off x="1707" y="3385"/>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336" name="Rectangle 309"/>
              <p:cNvSpPr>
                <a:spLocks noChangeArrowheads="1"/>
              </p:cNvSpPr>
              <p:nvPr/>
            </p:nvSpPr>
            <p:spPr bwMode="auto">
              <a:xfrm>
                <a:off x="1691" y="3469"/>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SARANA </a:t>
                </a:r>
                <a:endParaRPr lang="en-US" altLang="en-US"/>
              </a:p>
            </p:txBody>
          </p:sp>
          <p:sp>
            <p:nvSpPr>
              <p:cNvPr id="2339" name="Rectangle 310"/>
              <p:cNvSpPr>
                <a:spLocks noChangeArrowheads="1"/>
              </p:cNvSpPr>
              <p:nvPr/>
            </p:nvSpPr>
            <p:spPr bwMode="auto">
              <a:xfrm>
                <a:off x="1998" y="3469"/>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340" name="Rectangle 311"/>
              <p:cNvSpPr>
                <a:spLocks noChangeArrowheads="1"/>
              </p:cNvSpPr>
              <p:nvPr/>
            </p:nvSpPr>
            <p:spPr bwMode="auto">
              <a:xfrm>
                <a:off x="1660" y="3553"/>
                <a:ext cx="3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PRASARANA</a:t>
                </a:r>
                <a:endParaRPr lang="en-US" altLang="en-US"/>
              </a:p>
            </p:txBody>
          </p:sp>
          <p:pic>
            <p:nvPicPr>
              <p:cNvPr id="2360" name="Picture 3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38" y="3668"/>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 name="Picture 31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38" y="3668"/>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1" name="Rectangle 314"/>
              <p:cNvSpPr>
                <a:spLocks noChangeArrowheads="1"/>
              </p:cNvSpPr>
              <p:nvPr/>
            </p:nvSpPr>
            <p:spPr bwMode="auto">
              <a:xfrm>
                <a:off x="1531" y="3663"/>
                <a:ext cx="681"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 name="Rectangle 315"/>
              <p:cNvSpPr>
                <a:spLocks noChangeArrowheads="1"/>
              </p:cNvSpPr>
              <p:nvPr/>
            </p:nvSpPr>
            <p:spPr bwMode="auto">
              <a:xfrm>
                <a:off x="1531" y="3686"/>
                <a:ext cx="681"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 name="Rectangle 316"/>
              <p:cNvSpPr>
                <a:spLocks noChangeArrowheads="1"/>
              </p:cNvSpPr>
              <p:nvPr/>
            </p:nvSpPr>
            <p:spPr bwMode="auto">
              <a:xfrm>
                <a:off x="1531" y="3709"/>
                <a:ext cx="681"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 name="Rectangle 317"/>
              <p:cNvSpPr>
                <a:spLocks noChangeArrowheads="1"/>
              </p:cNvSpPr>
              <p:nvPr/>
            </p:nvSpPr>
            <p:spPr bwMode="auto">
              <a:xfrm>
                <a:off x="1531" y="3727"/>
                <a:ext cx="681"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 name="Rectangle 318"/>
              <p:cNvSpPr>
                <a:spLocks noChangeArrowheads="1"/>
              </p:cNvSpPr>
              <p:nvPr/>
            </p:nvSpPr>
            <p:spPr bwMode="auto">
              <a:xfrm>
                <a:off x="1531" y="3739"/>
                <a:ext cx="681"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 name="Rectangle 319"/>
              <p:cNvSpPr>
                <a:spLocks noChangeArrowheads="1"/>
              </p:cNvSpPr>
              <p:nvPr/>
            </p:nvSpPr>
            <p:spPr bwMode="auto">
              <a:xfrm>
                <a:off x="1531" y="3750"/>
                <a:ext cx="681"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 name="Rectangle 320"/>
              <p:cNvSpPr>
                <a:spLocks noChangeArrowheads="1"/>
              </p:cNvSpPr>
              <p:nvPr/>
            </p:nvSpPr>
            <p:spPr bwMode="auto">
              <a:xfrm>
                <a:off x="1531" y="3756"/>
                <a:ext cx="681"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 name="Rectangle 321"/>
              <p:cNvSpPr>
                <a:spLocks noChangeArrowheads="1"/>
              </p:cNvSpPr>
              <p:nvPr/>
            </p:nvSpPr>
            <p:spPr bwMode="auto">
              <a:xfrm>
                <a:off x="1531" y="3768"/>
                <a:ext cx="681"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 name="Rectangle 322"/>
              <p:cNvSpPr>
                <a:spLocks noChangeArrowheads="1"/>
              </p:cNvSpPr>
              <p:nvPr/>
            </p:nvSpPr>
            <p:spPr bwMode="auto">
              <a:xfrm>
                <a:off x="1531" y="3774"/>
                <a:ext cx="681" cy="11"/>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 name="Rectangle 323"/>
              <p:cNvSpPr>
                <a:spLocks noChangeArrowheads="1"/>
              </p:cNvSpPr>
              <p:nvPr/>
            </p:nvSpPr>
            <p:spPr bwMode="auto">
              <a:xfrm>
                <a:off x="1531" y="3785"/>
                <a:ext cx="681"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 name="Rectangle 324"/>
              <p:cNvSpPr>
                <a:spLocks noChangeArrowheads="1"/>
              </p:cNvSpPr>
              <p:nvPr/>
            </p:nvSpPr>
            <p:spPr bwMode="auto">
              <a:xfrm>
                <a:off x="1531" y="3791"/>
                <a:ext cx="68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 name="Rectangle 325"/>
              <p:cNvSpPr>
                <a:spLocks noChangeArrowheads="1"/>
              </p:cNvSpPr>
              <p:nvPr/>
            </p:nvSpPr>
            <p:spPr bwMode="auto">
              <a:xfrm>
                <a:off x="1531" y="3803"/>
                <a:ext cx="681"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 name="Rectangle 326"/>
              <p:cNvSpPr>
                <a:spLocks noChangeArrowheads="1"/>
              </p:cNvSpPr>
              <p:nvPr/>
            </p:nvSpPr>
            <p:spPr bwMode="auto">
              <a:xfrm>
                <a:off x="1531" y="3814"/>
                <a:ext cx="681"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 name="Rectangle 327"/>
              <p:cNvSpPr>
                <a:spLocks noChangeArrowheads="1"/>
              </p:cNvSpPr>
              <p:nvPr/>
            </p:nvSpPr>
            <p:spPr bwMode="auto">
              <a:xfrm>
                <a:off x="1531" y="3826"/>
                <a:ext cx="681"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 name="Rectangle 328"/>
              <p:cNvSpPr>
                <a:spLocks noChangeArrowheads="1"/>
              </p:cNvSpPr>
              <p:nvPr/>
            </p:nvSpPr>
            <p:spPr bwMode="auto">
              <a:xfrm>
                <a:off x="1531" y="3844"/>
                <a:ext cx="681" cy="1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 name="Rectangle 329"/>
              <p:cNvSpPr>
                <a:spLocks noChangeArrowheads="1"/>
              </p:cNvSpPr>
              <p:nvPr/>
            </p:nvSpPr>
            <p:spPr bwMode="auto">
              <a:xfrm>
                <a:off x="1531" y="3861"/>
                <a:ext cx="681"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 name="Freeform 330"/>
              <p:cNvSpPr>
                <a:spLocks/>
              </p:cNvSpPr>
              <p:nvPr/>
            </p:nvSpPr>
            <p:spPr bwMode="auto">
              <a:xfrm>
                <a:off x="1535" y="3664"/>
                <a:ext cx="671" cy="221"/>
              </a:xfrm>
              <a:custGeom>
                <a:avLst/>
                <a:gdLst>
                  <a:gd name="T0" fmla="*/ 302 w 1512"/>
                  <a:gd name="T1" fmla="*/ 605 h 605"/>
                  <a:gd name="T2" fmla="*/ 1210 w 1512"/>
                  <a:gd name="T3" fmla="*/ 605 h 605"/>
                  <a:gd name="T4" fmla="*/ 1512 w 1512"/>
                  <a:gd name="T5" fmla="*/ 303 h 605"/>
                  <a:gd name="T6" fmla="*/ 1210 w 1512"/>
                  <a:gd name="T7" fmla="*/ 0 h 605"/>
                  <a:gd name="T8" fmla="*/ 302 w 1512"/>
                  <a:gd name="T9" fmla="*/ 0 h 605"/>
                  <a:gd name="T10" fmla="*/ 0 w 1512"/>
                  <a:gd name="T11" fmla="*/ 303 h 605"/>
                  <a:gd name="T12" fmla="*/ 302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2" y="605"/>
                    </a:moveTo>
                    <a:lnTo>
                      <a:pt x="1210" y="605"/>
                    </a:lnTo>
                    <a:cubicBezTo>
                      <a:pt x="1377" y="605"/>
                      <a:pt x="1512" y="470"/>
                      <a:pt x="1512" y="303"/>
                    </a:cubicBezTo>
                    <a:cubicBezTo>
                      <a:pt x="1512" y="136"/>
                      <a:pt x="1377" y="0"/>
                      <a:pt x="1210" y="0"/>
                    </a:cubicBezTo>
                    <a:lnTo>
                      <a:pt x="302" y="0"/>
                    </a:lnTo>
                    <a:cubicBezTo>
                      <a:pt x="135" y="0"/>
                      <a:pt x="0" y="136"/>
                      <a:pt x="0" y="303"/>
                    </a:cubicBezTo>
                    <a:cubicBezTo>
                      <a:pt x="0" y="470"/>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8" name="Rectangle 331"/>
              <p:cNvSpPr>
                <a:spLocks noChangeArrowheads="1"/>
              </p:cNvSpPr>
              <p:nvPr/>
            </p:nvSpPr>
            <p:spPr bwMode="auto">
              <a:xfrm>
                <a:off x="1707" y="3692"/>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359" name="Rectangle 332"/>
              <p:cNvSpPr>
                <a:spLocks noChangeArrowheads="1"/>
              </p:cNvSpPr>
              <p:nvPr/>
            </p:nvSpPr>
            <p:spPr bwMode="auto">
              <a:xfrm>
                <a:off x="1615" y="3776"/>
                <a:ext cx="4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PENGELOLAAN</a:t>
                </a:r>
                <a:endParaRPr lang="en-US" altLang="en-US"/>
              </a:p>
            </p:txBody>
          </p:sp>
          <p:pic>
            <p:nvPicPr>
              <p:cNvPr id="2381" name="Picture 33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52" y="3902"/>
                <a:ext cx="69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2" name="Picture 33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52" y="3902"/>
                <a:ext cx="69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 name="Rectangle 335"/>
              <p:cNvSpPr>
                <a:spLocks noChangeArrowheads="1"/>
              </p:cNvSpPr>
              <p:nvPr/>
            </p:nvSpPr>
            <p:spPr bwMode="auto">
              <a:xfrm>
                <a:off x="1545" y="3890"/>
                <a:ext cx="682"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 name="Rectangle 336"/>
              <p:cNvSpPr>
                <a:spLocks noChangeArrowheads="1"/>
              </p:cNvSpPr>
              <p:nvPr/>
            </p:nvSpPr>
            <p:spPr bwMode="auto">
              <a:xfrm>
                <a:off x="1545" y="3926"/>
                <a:ext cx="682"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 name="Rectangle 337"/>
              <p:cNvSpPr>
                <a:spLocks noChangeArrowheads="1"/>
              </p:cNvSpPr>
              <p:nvPr/>
            </p:nvSpPr>
            <p:spPr bwMode="auto">
              <a:xfrm>
                <a:off x="1545" y="3955"/>
                <a:ext cx="682" cy="1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 name="Rectangle 338"/>
              <p:cNvSpPr>
                <a:spLocks noChangeArrowheads="1"/>
              </p:cNvSpPr>
              <p:nvPr/>
            </p:nvSpPr>
            <p:spPr bwMode="auto">
              <a:xfrm>
                <a:off x="1545" y="3972"/>
                <a:ext cx="682" cy="1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 name="Rectangle 339"/>
              <p:cNvSpPr>
                <a:spLocks noChangeArrowheads="1"/>
              </p:cNvSpPr>
              <p:nvPr/>
            </p:nvSpPr>
            <p:spPr bwMode="auto">
              <a:xfrm>
                <a:off x="1545" y="3990"/>
                <a:ext cx="682" cy="17"/>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 name="Rectangle 340"/>
              <p:cNvSpPr>
                <a:spLocks noChangeArrowheads="1"/>
              </p:cNvSpPr>
              <p:nvPr/>
            </p:nvSpPr>
            <p:spPr bwMode="auto">
              <a:xfrm>
                <a:off x="1545" y="4007"/>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 name="Rectangle 341"/>
              <p:cNvSpPr>
                <a:spLocks noChangeArrowheads="1"/>
              </p:cNvSpPr>
              <p:nvPr/>
            </p:nvSpPr>
            <p:spPr bwMode="auto">
              <a:xfrm>
                <a:off x="1545" y="4019"/>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9" name="Rectangle 342"/>
              <p:cNvSpPr>
                <a:spLocks noChangeArrowheads="1"/>
              </p:cNvSpPr>
              <p:nvPr/>
            </p:nvSpPr>
            <p:spPr bwMode="auto">
              <a:xfrm>
                <a:off x="1545" y="4031"/>
                <a:ext cx="682"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0" name="Rectangle 343"/>
              <p:cNvSpPr>
                <a:spLocks noChangeArrowheads="1"/>
              </p:cNvSpPr>
              <p:nvPr/>
            </p:nvSpPr>
            <p:spPr bwMode="auto">
              <a:xfrm>
                <a:off x="1545" y="4042"/>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1" name="Rectangle 344"/>
              <p:cNvSpPr>
                <a:spLocks noChangeArrowheads="1"/>
              </p:cNvSpPr>
              <p:nvPr/>
            </p:nvSpPr>
            <p:spPr bwMode="auto">
              <a:xfrm>
                <a:off x="1545" y="4054"/>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2" name="Rectangle 345"/>
              <p:cNvSpPr>
                <a:spLocks noChangeArrowheads="1"/>
              </p:cNvSpPr>
              <p:nvPr/>
            </p:nvSpPr>
            <p:spPr bwMode="auto">
              <a:xfrm>
                <a:off x="1545" y="4066"/>
                <a:ext cx="682"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3" name="Rectangle 346"/>
              <p:cNvSpPr>
                <a:spLocks noChangeArrowheads="1"/>
              </p:cNvSpPr>
              <p:nvPr/>
            </p:nvSpPr>
            <p:spPr bwMode="auto">
              <a:xfrm>
                <a:off x="1545" y="4077"/>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4" name="Rectangle 347"/>
              <p:cNvSpPr>
                <a:spLocks noChangeArrowheads="1"/>
              </p:cNvSpPr>
              <p:nvPr/>
            </p:nvSpPr>
            <p:spPr bwMode="auto">
              <a:xfrm>
                <a:off x="1545" y="4089"/>
                <a:ext cx="682"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5" name="Rectangle 348"/>
              <p:cNvSpPr>
                <a:spLocks noChangeArrowheads="1"/>
              </p:cNvSpPr>
              <p:nvPr/>
            </p:nvSpPr>
            <p:spPr bwMode="auto">
              <a:xfrm>
                <a:off x="1545" y="4107"/>
                <a:ext cx="682" cy="1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6" name="Rectangle 349"/>
              <p:cNvSpPr>
                <a:spLocks noChangeArrowheads="1"/>
              </p:cNvSpPr>
              <p:nvPr/>
            </p:nvSpPr>
            <p:spPr bwMode="auto">
              <a:xfrm>
                <a:off x="1545" y="4124"/>
                <a:ext cx="682" cy="2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7" name="Rectangle 350"/>
              <p:cNvSpPr>
                <a:spLocks noChangeArrowheads="1"/>
              </p:cNvSpPr>
              <p:nvPr/>
            </p:nvSpPr>
            <p:spPr bwMode="auto">
              <a:xfrm>
                <a:off x="1545" y="4153"/>
                <a:ext cx="682" cy="3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8" name="Freeform 351"/>
              <p:cNvSpPr>
                <a:spLocks/>
              </p:cNvSpPr>
              <p:nvPr/>
            </p:nvSpPr>
            <p:spPr bwMode="auto">
              <a:xfrm>
                <a:off x="1548" y="3896"/>
                <a:ext cx="671" cy="287"/>
              </a:xfrm>
              <a:custGeom>
                <a:avLst/>
                <a:gdLst>
                  <a:gd name="T0" fmla="*/ 378 w 1512"/>
                  <a:gd name="T1" fmla="*/ 787 h 787"/>
                  <a:gd name="T2" fmla="*/ 1134 w 1512"/>
                  <a:gd name="T3" fmla="*/ 787 h 787"/>
                  <a:gd name="T4" fmla="*/ 1512 w 1512"/>
                  <a:gd name="T5" fmla="*/ 393 h 787"/>
                  <a:gd name="T6" fmla="*/ 1134 w 1512"/>
                  <a:gd name="T7" fmla="*/ 0 h 787"/>
                  <a:gd name="T8" fmla="*/ 378 w 1512"/>
                  <a:gd name="T9" fmla="*/ 0 h 787"/>
                  <a:gd name="T10" fmla="*/ 0 w 1512"/>
                  <a:gd name="T11" fmla="*/ 393 h 787"/>
                  <a:gd name="T12" fmla="*/ 378 w 1512"/>
                  <a:gd name="T13" fmla="*/ 787 h 787"/>
                </a:gdLst>
                <a:ahLst/>
                <a:cxnLst>
                  <a:cxn ang="0">
                    <a:pos x="T0" y="T1"/>
                  </a:cxn>
                  <a:cxn ang="0">
                    <a:pos x="T2" y="T3"/>
                  </a:cxn>
                  <a:cxn ang="0">
                    <a:pos x="T4" y="T5"/>
                  </a:cxn>
                  <a:cxn ang="0">
                    <a:pos x="T6" y="T7"/>
                  </a:cxn>
                  <a:cxn ang="0">
                    <a:pos x="T8" y="T9"/>
                  </a:cxn>
                  <a:cxn ang="0">
                    <a:pos x="T10" y="T11"/>
                  </a:cxn>
                  <a:cxn ang="0">
                    <a:pos x="T12" y="T13"/>
                  </a:cxn>
                </a:cxnLst>
                <a:rect l="0" t="0" r="r" b="b"/>
                <a:pathLst>
                  <a:path w="1512" h="787">
                    <a:moveTo>
                      <a:pt x="378" y="787"/>
                    </a:moveTo>
                    <a:lnTo>
                      <a:pt x="1134" y="787"/>
                    </a:lnTo>
                    <a:cubicBezTo>
                      <a:pt x="1343" y="787"/>
                      <a:pt x="1512" y="611"/>
                      <a:pt x="1512" y="393"/>
                    </a:cubicBezTo>
                    <a:cubicBezTo>
                      <a:pt x="1512" y="176"/>
                      <a:pt x="1343" y="0"/>
                      <a:pt x="1134" y="0"/>
                    </a:cubicBezTo>
                    <a:lnTo>
                      <a:pt x="378" y="0"/>
                    </a:lnTo>
                    <a:cubicBezTo>
                      <a:pt x="170" y="0"/>
                      <a:pt x="0" y="176"/>
                      <a:pt x="0" y="393"/>
                    </a:cubicBezTo>
                    <a:cubicBezTo>
                      <a:pt x="0" y="611"/>
                      <a:pt x="170" y="787"/>
                      <a:pt x="378" y="787"/>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9" name="Rectangle 352"/>
              <p:cNvSpPr>
                <a:spLocks noChangeArrowheads="1"/>
              </p:cNvSpPr>
              <p:nvPr/>
            </p:nvSpPr>
            <p:spPr bwMode="auto">
              <a:xfrm>
                <a:off x="1721" y="3915"/>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380" name="Rectangle 353"/>
              <p:cNvSpPr>
                <a:spLocks noChangeArrowheads="1"/>
              </p:cNvSpPr>
              <p:nvPr/>
            </p:nvSpPr>
            <p:spPr bwMode="auto">
              <a:xfrm>
                <a:off x="1623" y="3999"/>
                <a:ext cx="4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PENDANAAN </a:t>
                </a:r>
                <a:endParaRPr lang="en-US" altLang="en-US"/>
              </a:p>
            </p:txBody>
          </p:sp>
          <p:sp>
            <p:nvSpPr>
              <p:cNvPr id="2383" name="Rectangle 354"/>
              <p:cNvSpPr>
                <a:spLocks noChangeArrowheads="1"/>
              </p:cNvSpPr>
              <p:nvPr/>
            </p:nvSpPr>
            <p:spPr bwMode="auto">
              <a:xfrm>
                <a:off x="2093" y="3999"/>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384" name="Rectangle 355"/>
              <p:cNvSpPr>
                <a:spLocks noChangeArrowheads="1"/>
              </p:cNvSpPr>
              <p:nvPr/>
            </p:nvSpPr>
            <p:spPr bwMode="auto">
              <a:xfrm>
                <a:off x="1652" y="4083"/>
                <a:ext cx="4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PEMBIAYAAN</a:t>
                </a:r>
                <a:endParaRPr lang="en-US" altLang="en-US"/>
              </a:p>
            </p:txBody>
          </p:sp>
          <p:pic>
            <p:nvPicPr>
              <p:cNvPr id="2404" name="Picture 35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631" y="2079"/>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5" name="Picture 35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31" y="2079"/>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 name="Rectangle 358"/>
              <p:cNvSpPr>
                <a:spLocks noChangeArrowheads="1"/>
              </p:cNvSpPr>
              <p:nvPr/>
            </p:nvSpPr>
            <p:spPr bwMode="auto">
              <a:xfrm>
                <a:off x="2624" y="2073"/>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 name="Rectangle 359"/>
              <p:cNvSpPr>
                <a:spLocks noChangeArrowheads="1"/>
              </p:cNvSpPr>
              <p:nvPr/>
            </p:nvSpPr>
            <p:spPr bwMode="auto">
              <a:xfrm>
                <a:off x="2624" y="2096"/>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 name="Rectangle 360"/>
              <p:cNvSpPr>
                <a:spLocks noChangeArrowheads="1"/>
              </p:cNvSpPr>
              <p:nvPr/>
            </p:nvSpPr>
            <p:spPr bwMode="auto">
              <a:xfrm>
                <a:off x="2624" y="2120"/>
                <a:ext cx="682" cy="1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 name="Rectangle 361"/>
              <p:cNvSpPr>
                <a:spLocks noChangeArrowheads="1"/>
              </p:cNvSpPr>
              <p:nvPr/>
            </p:nvSpPr>
            <p:spPr bwMode="auto">
              <a:xfrm>
                <a:off x="2624" y="2132"/>
                <a:ext cx="682" cy="1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 name="Rectangle 362"/>
              <p:cNvSpPr>
                <a:spLocks noChangeArrowheads="1"/>
              </p:cNvSpPr>
              <p:nvPr/>
            </p:nvSpPr>
            <p:spPr bwMode="auto">
              <a:xfrm>
                <a:off x="2624" y="2149"/>
                <a:ext cx="682" cy="6"/>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 name="Rectangle 363"/>
              <p:cNvSpPr>
                <a:spLocks noChangeArrowheads="1"/>
              </p:cNvSpPr>
              <p:nvPr/>
            </p:nvSpPr>
            <p:spPr bwMode="auto">
              <a:xfrm>
                <a:off x="2624" y="2155"/>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1" name="Rectangle 364"/>
              <p:cNvSpPr>
                <a:spLocks noChangeArrowheads="1"/>
              </p:cNvSpPr>
              <p:nvPr/>
            </p:nvSpPr>
            <p:spPr bwMode="auto">
              <a:xfrm>
                <a:off x="2624" y="2167"/>
                <a:ext cx="682" cy="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2" name="Rectangle 365"/>
              <p:cNvSpPr>
                <a:spLocks noChangeArrowheads="1"/>
              </p:cNvSpPr>
              <p:nvPr/>
            </p:nvSpPr>
            <p:spPr bwMode="auto">
              <a:xfrm>
                <a:off x="2624" y="2178"/>
                <a:ext cx="682"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3" name="Rectangle 366"/>
              <p:cNvSpPr>
                <a:spLocks noChangeArrowheads="1"/>
              </p:cNvSpPr>
              <p:nvPr/>
            </p:nvSpPr>
            <p:spPr bwMode="auto">
              <a:xfrm>
                <a:off x="2624" y="2184"/>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4" name="Rectangle 367"/>
              <p:cNvSpPr>
                <a:spLocks noChangeArrowheads="1"/>
              </p:cNvSpPr>
              <p:nvPr/>
            </p:nvSpPr>
            <p:spPr bwMode="auto">
              <a:xfrm>
                <a:off x="2624" y="2196"/>
                <a:ext cx="682"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5" name="Rectangle 368"/>
              <p:cNvSpPr>
                <a:spLocks noChangeArrowheads="1"/>
              </p:cNvSpPr>
              <p:nvPr/>
            </p:nvSpPr>
            <p:spPr bwMode="auto">
              <a:xfrm>
                <a:off x="2624" y="2202"/>
                <a:ext cx="682"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6" name="Rectangle 369"/>
              <p:cNvSpPr>
                <a:spLocks noChangeArrowheads="1"/>
              </p:cNvSpPr>
              <p:nvPr/>
            </p:nvSpPr>
            <p:spPr bwMode="auto">
              <a:xfrm>
                <a:off x="2624" y="2213"/>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7" name="Rectangle 370"/>
              <p:cNvSpPr>
                <a:spLocks noChangeArrowheads="1"/>
              </p:cNvSpPr>
              <p:nvPr/>
            </p:nvSpPr>
            <p:spPr bwMode="auto">
              <a:xfrm>
                <a:off x="2624" y="2225"/>
                <a:ext cx="682"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8" name="Rectangle 371"/>
              <p:cNvSpPr>
                <a:spLocks noChangeArrowheads="1"/>
              </p:cNvSpPr>
              <p:nvPr/>
            </p:nvSpPr>
            <p:spPr bwMode="auto">
              <a:xfrm>
                <a:off x="2624" y="2237"/>
                <a:ext cx="682" cy="1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9" name="Rectangle 372"/>
              <p:cNvSpPr>
                <a:spLocks noChangeArrowheads="1"/>
              </p:cNvSpPr>
              <p:nvPr/>
            </p:nvSpPr>
            <p:spPr bwMode="auto">
              <a:xfrm>
                <a:off x="2624" y="2248"/>
                <a:ext cx="682"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0" name="Rectangle 373"/>
              <p:cNvSpPr>
                <a:spLocks noChangeArrowheads="1"/>
              </p:cNvSpPr>
              <p:nvPr/>
            </p:nvSpPr>
            <p:spPr bwMode="auto">
              <a:xfrm>
                <a:off x="2624" y="2272"/>
                <a:ext cx="682"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1" name="Freeform 374"/>
              <p:cNvSpPr>
                <a:spLocks/>
              </p:cNvSpPr>
              <p:nvPr/>
            </p:nvSpPr>
            <p:spPr bwMode="auto">
              <a:xfrm>
                <a:off x="2628" y="2073"/>
                <a:ext cx="671" cy="221"/>
              </a:xfrm>
              <a:custGeom>
                <a:avLst/>
                <a:gdLst>
                  <a:gd name="T0" fmla="*/ 303 w 1512"/>
                  <a:gd name="T1" fmla="*/ 605 h 605"/>
                  <a:gd name="T2" fmla="*/ 1210 w 1512"/>
                  <a:gd name="T3" fmla="*/ 605 h 605"/>
                  <a:gd name="T4" fmla="*/ 1512 w 1512"/>
                  <a:gd name="T5" fmla="*/ 303 h 605"/>
                  <a:gd name="T6" fmla="*/ 1210 w 1512"/>
                  <a:gd name="T7" fmla="*/ 0 h 605"/>
                  <a:gd name="T8" fmla="*/ 303 w 1512"/>
                  <a:gd name="T9" fmla="*/ 0 h 605"/>
                  <a:gd name="T10" fmla="*/ 0 w 1512"/>
                  <a:gd name="T11" fmla="*/ 303 h 605"/>
                  <a:gd name="T12" fmla="*/ 303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3" y="605"/>
                    </a:moveTo>
                    <a:lnTo>
                      <a:pt x="1210" y="605"/>
                    </a:lnTo>
                    <a:cubicBezTo>
                      <a:pt x="1377" y="605"/>
                      <a:pt x="1512" y="470"/>
                      <a:pt x="1512" y="303"/>
                    </a:cubicBezTo>
                    <a:cubicBezTo>
                      <a:pt x="1512" y="136"/>
                      <a:pt x="1377" y="0"/>
                      <a:pt x="1210" y="0"/>
                    </a:cubicBezTo>
                    <a:lnTo>
                      <a:pt x="303" y="0"/>
                    </a:lnTo>
                    <a:cubicBezTo>
                      <a:pt x="136" y="0"/>
                      <a:pt x="0" y="136"/>
                      <a:pt x="0" y="303"/>
                    </a:cubicBezTo>
                    <a:cubicBezTo>
                      <a:pt x="0" y="470"/>
                      <a:pt x="136" y="605"/>
                      <a:pt x="303"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2" name="Rectangle 375"/>
              <p:cNvSpPr>
                <a:spLocks noChangeArrowheads="1"/>
              </p:cNvSpPr>
              <p:nvPr/>
            </p:nvSpPr>
            <p:spPr bwMode="auto">
              <a:xfrm>
                <a:off x="2692" y="2144"/>
                <a:ext cx="4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HASIL</a:t>
                </a:r>
                <a:endParaRPr lang="en-US" altLang="en-US"/>
              </a:p>
            </p:txBody>
          </p:sp>
          <p:pic>
            <p:nvPicPr>
              <p:cNvPr id="2424" name="Picture 37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631" y="2342"/>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5" name="Picture 37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631" y="2342"/>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3" name="Rectangle 378"/>
              <p:cNvSpPr>
                <a:spLocks noChangeArrowheads="1"/>
              </p:cNvSpPr>
              <p:nvPr/>
            </p:nvSpPr>
            <p:spPr bwMode="auto">
              <a:xfrm>
                <a:off x="2624" y="2336"/>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6" name="Rectangle 379"/>
              <p:cNvSpPr>
                <a:spLocks noChangeArrowheads="1"/>
              </p:cNvSpPr>
              <p:nvPr/>
            </p:nvSpPr>
            <p:spPr bwMode="auto">
              <a:xfrm>
                <a:off x="2624" y="2359"/>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7" name="Rectangle 380"/>
              <p:cNvSpPr>
                <a:spLocks noChangeArrowheads="1"/>
              </p:cNvSpPr>
              <p:nvPr/>
            </p:nvSpPr>
            <p:spPr bwMode="auto">
              <a:xfrm>
                <a:off x="2624" y="2383"/>
                <a:ext cx="682" cy="1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8" name="Rectangle 381"/>
              <p:cNvSpPr>
                <a:spLocks noChangeArrowheads="1"/>
              </p:cNvSpPr>
              <p:nvPr/>
            </p:nvSpPr>
            <p:spPr bwMode="auto">
              <a:xfrm>
                <a:off x="2624" y="2400"/>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9" name="Rectangle 382"/>
              <p:cNvSpPr>
                <a:spLocks noChangeArrowheads="1"/>
              </p:cNvSpPr>
              <p:nvPr/>
            </p:nvSpPr>
            <p:spPr bwMode="auto">
              <a:xfrm>
                <a:off x="2624" y="2412"/>
                <a:ext cx="682"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0" name="Rectangle 383"/>
              <p:cNvSpPr>
                <a:spLocks noChangeArrowheads="1"/>
              </p:cNvSpPr>
              <p:nvPr/>
            </p:nvSpPr>
            <p:spPr bwMode="auto">
              <a:xfrm>
                <a:off x="2624" y="2424"/>
                <a:ext cx="682"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1" name="Rectangle 384"/>
              <p:cNvSpPr>
                <a:spLocks noChangeArrowheads="1"/>
              </p:cNvSpPr>
              <p:nvPr/>
            </p:nvSpPr>
            <p:spPr bwMode="auto">
              <a:xfrm>
                <a:off x="2624" y="2430"/>
                <a:ext cx="682" cy="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2" name="Rectangle 385"/>
              <p:cNvSpPr>
                <a:spLocks noChangeArrowheads="1"/>
              </p:cNvSpPr>
              <p:nvPr/>
            </p:nvSpPr>
            <p:spPr bwMode="auto">
              <a:xfrm>
                <a:off x="2624" y="2441"/>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3" name="Rectangle 386"/>
              <p:cNvSpPr>
                <a:spLocks noChangeArrowheads="1"/>
              </p:cNvSpPr>
              <p:nvPr/>
            </p:nvSpPr>
            <p:spPr bwMode="auto">
              <a:xfrm>
                <a:off x="2624" y="2453"/>
                <a:ext cx="682"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4" name="Rectangle 387"/>
              <p:cNvSpPr>
                <a:spLocks noChangeArrowheads="1"/>
              </p:cNvSpPr>
              <p:nvPr/>
            </p:nvSpPr>
            <p:spPr bwMode="auto">
              <a:xfrm>
                <a:off x="2624" y="2459"/>
                <a:ext cx="682"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5" name="Rectangle 388"/>
              <p:cNvSpPr>
                <a:spLocks noChangeArrowheads="1"/>
              </p:cNvSpPr>
              <p:nvPr/>
            </p:nvSpPr>
            <p:spPr bwMode="auto">
              <a:xfrm>
                <a:off x="2624" y="2465"/>
                <a:ext cx="682"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6" name="Rectangle 389"/>
              <p:cNvSpPr>
                <a:spLocks noChangeArrowheads="1"/>
              </p:cNvSpPr>
              <p:nvPr/>
            </p:nvSpPr>
            <p:spPr bwMode="auto">
              <a:xfrm>
                <a:off x="2624" y="2476"/>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7" name="Rectangle 390"/>
              <p:cNvSpPr>
                <a:spLocks noChangeArrowheads="1"/>
              </p:cNvSpPr>
              <p:nvPr/>
            </p:nvSpPr>
            <p:spPr bwMode="auto">
              <a:xfrm>
                <a:off x="2624" y="2488"/>
                <a:ext cx="682"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8" name="Rectangle 391"/>
              <p:cNvSpPr>
                <a:spLocks noChangeArrowheads="1"/>
              </p:cNvSpPr>
              <p:nvPr/>
            </p:nvSpPr>
            <p:spPr bwMode="auto">
              <a:xfrm>
                <a:off x="2624" y="2500"/>
                <a:ext cx="682" cy="1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9" name="Rectangle 392"/>
              <p:cNvSpPr>
                <a:spLocks noChangeArrowheads="1"/>
              </p:cNvSpPr>
              <p:nvPr/>
            </p:nvSpPr>
            <p:spPr bwMode="auto">
              <a:xfrm>
                <a:off x="2624" y="2517"/>
                <a:ext cx="682" cy="1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0" name="Rectangle 393"/>
              <p:cNvSpPr>
                <a:spLocks noChangeArrowheads="1"/>
              </p:cNvSpPr>
              <p:nvPr/>
            </p:nvSpPr>
            <p:spPr bwMode="auto">
              <a:xfrm>
                <a:off x="2624" y="2535"/>
                <a:ext cx="682"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1" name="Freeform 394"/>
              <p:cNvSpPr>
                <a:spLocks/>
              </p:cNvSpPr>
              <p:nvPr/>
            </p:nvSpPr>
            <p:spPr bwMode="auto">
              <a:xfrm>
                <a:off x="2628" y="2339"/>
                <a:ext cx="671" cy="221"/>
              </a:xfrm>
              <a:custGeom>
                <a:avLst/>
                <a:gdLst>
                  <a:gd name="T0" fmla="*/ 303 w 1512"/>
                  <a:gd name="T1" fmla="*/ 605 h 605"/>
                  <a:gd name="T2" fmla="*/ 1210 w 1512"/>
                  <a:gd name="T3" fmla="*/ 605 h 605"/>
                  <a:gd name="T4" fmla="*/ 1512 w 1512"/>
                  <a:gd name="T5" fmla="*/ 302 h 605"/>
                  <a:gd name="T6" fmla="*/ 1210 w 1512"/>
                  <a:gd name="T7" fmla="*/ 0 h 605"/>
                  <a:gd name="T8" fmla="*/ 303 w 1512"/>
                  <a:gd name="T9" fmla="*/ 0 h 605"/>
                  <a:gd name="T10" fmla="*/ 0 w 1512"/>
                  <a:gd name="T11" fmla="*/ 302 h 605"/>
                  <a:gd name="T12" fmla="*/ 303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3" y="605"/>
                    </a:moveTo>
                    <a:lnTo>
                      <a:pt x="1210" y="605"/>
                    </a:lnTo>
                    <a:cubicBezTo>
                      <a:pt x="1377" y="605"/>
                      <a:pt x="1512" y="469"/>
                      <a:pt x="1512" y="302"/>
                    </a:cubicBezTo>
                    <a:cubicBezTo>
                      <a:pt x="1512" y="135"/>
                      <a:pt x="1377" y="0"/>
                      <a:pt x="1210" y="0"/>
                    </a:cubicBezTo>
                    <a:lnTo>
                      <a:pt x="303" y="0"/>
                    </a:lnTo>
                    <a:cubicBezTo>
                      <a:pt x="136" y="0"/>
                      <a:pt x="0" y="135"/>
                      <a:pt x="0" y="302"/>
                    </a:cubicBezTo>
                    <a:cubicBezTo>
                      <a:pt x="0" y="469"/>
                      <a:pt x="136" y="605"/>
                      <a:pt x="303"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2" name="Rectangle 395"/>
              <p:cNvSpPr>
                <a:spLocks noChangeArrowheads="1"/>
              </p:cNvSpPr>
              <p:nvPr/>
            </p:nvSpPr>
            <p:spPr bwMode="auto">
              <a:xfrm>
                <a:off x="2750" y="2409"/>
                <a:ext cx="3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ISI</a:t>
                </a:r>
                <a:endParaRPr lang="en-US" altLang="en-US"/>
              </a:p>
            </p:txBody>
          </p:sp>
          <p:pic>
            <p:nvPicPr>
              <p:cNvPr id="2444" name="Picture 39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31" y="2611"/>
                <a:ext cx="6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5" name="Picture 39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631" y="2611"/>
                <a:ext cx="6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3" name="Rectangle 398"/>
              <p:cNvSpPr>
                <a:spLocks noChangeArrowheads="1"/>
              </p:cNvSpPr>
              <p:nvPr/>
            </p:nvSpPr>
            <p:spPr bwMode="auto">
              <a:xfrm>
                <a:off x="2624" y="2599"/>
                <a:ext cx="68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6" name="Rectangle 399"/>
              <p:cNvSpPr>
                <a:spLocks noChangeArrowheads="1"/>
              </p:cNvSpPr>
              <p:nvPr/>
            </p:nvSpPr>
            <p:spPr bwMode="auto">
              <a:xfrm>
                <a:off x="2624" y="2628"/>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7" name="Rectangle 400"/>
              <p:cNvSpPr>
                <a:spLocks noChangeArrowheads="1"/>
              </p:cNvSpPr>
              <p:nvPr/>
            </p:nvSpPr>
            <p:spPr bwMode="auto">
              <a:xfrm>
                <a:off x="2624" y="2652"/>
                <a:ext cx="682" cy="1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8" name="Rectangle 401"/>
              <p:cNvSpPr>
                <a:spLocks noChangeArrowheads="1"/>
              </p:cNvSpPr>
              <p:nvPr/>
            </p:nvSpPr>
            <p:spPr bwMode="auto">
              <a:xfrm>
                <a:off x="2624" y="2663"/>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9" name="Rectangle 402"/>
              <p:cNvSpPr>
                <a:spLocks noChangeArrowheads="1"/>
              </p:cNvSpPr>
              <p:nvPr/>
            </p:nvSpPr>
            <p:spPr bwMode="auto">
              <a:xfrm>
                <a:off x="2624" y="2675"/>
                <a:ext cx="682"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0" name="Rectangle 403"/>
              <p:cNvSpPr>
                <a:spLocks noChangeArrowheads="1"/>
              </p:cNvSpPr>
              <p:nvPr/>
            </p:nvSpPr>
            <p:spPr bwMode="auto">
              <a:xfrm>
                <a:off x="2624" y="2687"/>
                <a:ext cx="682"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1" name="Rectangle 404"/>
              <p:cNvSpPr>
                <a:spLocks noChangeArrowheads="1"/>
              </p:cNvSpPr>
              <p:nvPr/>
            </p:nvSpPr>
            <p:spPr bwMode="auto">
              <a:xfrm>
                <a:off x="2624" y="2698"/>
                <a:ext cx="682" cy="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2" name="Rectangle 405"/>
              <p:cNvSpPr>
                <a:spLocks noChangeArrowheads="1"/>
              </p:cNvSpPr>
              <p:nvPr/>
            </p:nvSpPr>
            <p:spPr bwMode="auto">
              <a:xfrm>
                <a:off x="2624" y="2704"/>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 name="Group 607"/>
            <p:cNvGrpSpPr>
              <a:grpSpLocks/>
            </p:cNvGrpSpPr>
            <p:nvPr/>
          </p:nvGrpSpPr>
          <p:grpSpPr bwMode="auto">
            <a:xfrm>
              <a:off x="2624" y="2073"/>
              <a:ext cx="1733" cy="2156"/>
              <a:chOff x="2624" y="2073"/>
              <a:chExt cx="1733" cy="2156"/>
            </a:xfrm>
          </p:grpSpPr>
          <p:sp>
            <p:nvSpPr>
              <p:cNvPr id="2833" name="Rectangle 407"/>
              <p:cNvSpPr>
                <a:spLocks noChangeArrowheads="1"/>
              </p:cNvSpPr>
              <p:nvPr/>
            </p:nvSpPr>
            <p:spPr bwMode="auto">
              <a:xfrm>
                <a:off x="2624" y="2716"/>
                <a:ext cx="682"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6" name="Rectangle 408"/>
              <p:cNvSpPr>
                <a:spLocks noChangeArrowheads="1"/>
              </p:cNvSpPr>
              <p:nvPr/>
            </p:nvSpPr>
            <p:spPr bwMode="auto">
              <a:xfrm>
                <a:off x="2624" y="2722"/>
                <a:ext cx="682" cy="1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7" name="Rectangle 409"/>
              <p:cNvSpPr>
                <a:spLocks noChangeArrowheads="1"/>
              </p:cNvSpPr>
              <p:nvPr/>
            </p:nvSpPr>
            <p:spPr bwMode="auto">
              <a:xfrm>
                <a:off x="2624" y="2733"/>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8" name="Rectangle 410"/>
              <p:cNvSpPr>
                <a:spLocks noChangeArrowheads="1"/>
              </p:cNvSpPr>
              <p:nvPr/>
            </p:nvSpPr>
            <p:spPr bwMode="auto">
              <a:xfrm>
                <a:off x="2624" y="2745"/>
                <a:ext cx="682"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9" name="Rectangle 411"/>
              <p:cNvSpPr>
                <a:spLocks noChangeArrowheads="1"/>
              </p:cNvSpPr>
              <p:nvPr/>
            </p:nvSpPr>
            <p:spPr bwMode="auto">
              <a:xfrm>
                <a:off x="2624" y="2751"/>
                <a:ext cx="682"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0" name="Rectangle 412"/>
              <p:cNvSpPr>
                <a:spLocks noChangeArrowheads="1"/>
              </p:cNvSpPr>
              <p:nvPr/>
            </p:nvSpPr>
            <p:spPr bwMode="auto">
              <a:xfrm>
                <a:off x="2624" y="2768"/>
                <a:ext cx="682"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1" name="Rectangle 413"/>
              <p:cNvSpPr>
                <a:spLocks noChangeArrowheads="1"/>
              </p:cNvSpPr>
              <p:nvPr/>
            </p:nvSpPr>
            <p:spPr bwMode="auto">
              <a:xfrm>
                <a:off x="2624" y="2780"/>
                <a:ext cx="682"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2" name="Rectangle 414"/>
              <p:cNvSpPr>
                <a:spLocks noChangeArrowheads="1"/>
              </p:cNvSpPr>
              <p:nvPr/>
            </p:nvSpPr>
            <p:spPr bwMode="auto">
              <a:xfrm>
                <a:off x="2624" y="2804"/>
                <a:ext cx="682" cy="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3" name="Freeform 415"/>
              <p:cNvSpPr>
                <a:spLocks/>
              </p:cNvSpPr>
              <p:nvPr/>
            </p:nvSpPr>
            <p:spPr bwMode="auto">
              <a:xfrm>
                <a:off x="2628" y="2604"/>
                <a:ext cx="671" cy="220"/>
              </a:xfrm>
              <a:custGeom>
                <a:avLst/>
                <a:gdLst>
                  <a:gd name="T0" fmla="*/ 303 w 1512"/>
                  <a:gd name="T1" fmla="*/ 604 h 604"/>
                  <a:gd name="T2" fmla="*/ 1210 w 1512"/>
                  <a:gd name="T3" fmla="*/ 604 h 604"/>
                  <a:gd name="T4" fmla="*/ 1512 w 1512"/>
                  <a:gd name="T5" fmla="*/ 302 h 604"/>
                  <a:gd name="T6" fmla="*/ 1210 w 1512"/>
                  <a:gd name="T7" fmla="*/ 0 h 604"/>
                  <a:gd name="T8" fmla="*/ 303 w 1512"/>
                  <a:gd name="T9" fmla="*/ 0 h 604"/>
                  <a:gd name="T10" fmla="*/ 0 w 1512"/>
                  <a:gd name="T11" fmla="*/ 302 h 604"/>
                  <a:gd name="T12" fmla="*/ 303 w 1512"/>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1512" h="604">
                    <a:moveTo>
                      <a:pt x="303" y="604"/>
                    </a:moveTo>
                    <a:lnTo>
                      <a:pt x="1210" y="604"/>
                    </a:lnTo>
                    <a:cubicBezTo>
                      <a:pt x="1377" y="604"/>
                      <a:pt x="1512" y="469"/>
                      <a:pt x="1512" y="302"/>
                    </a:cubicBezTo>
                    <a:cubicBezTo>
                      <a:pt x="1512" y="135"/>
                      <a:pt x="1377" y="0"/>
                      <a:pt x="1210" y="0"/>
                    </a:cubicBezTo>
                    <a:lnTo>
                      <a:pt x="303" y="0"/>
                    </a:lnTo>
                    <a:cubicBezTo>
                      <a:pt x="136" y="0"/>
                      <a:pt x="0" y="135"/>
                      <a:pt x="0" y="302"/>
                    </a:cubicBezTo>
                    <a:cubicBezTo>
                      <a:pt x="0" y="469"/>
                      <a:pt x="136" y="604"/>
                      <a:pt x="303" y="604"/>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4" name="Rectangle 416"/>
              <p:cNvSpPr>
                <a:spLocks noChangeArrowheads="1"/>
              </p:cNvSpPr>
              <p:nvPr/>
            </p:nvSpPr>
            <p:spPr bwMode="auto">
              <a:xfrm>
                <a:off x="2658" y="2674"/>
                <a:ext cx="5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PROSES</a:t>
                </a:r>
                <a:endParaRPr lang="en-US" altLang="en-US"/>
              </a:p>
            </p:txBody>
          </p:sp>
          <p:pic>
            <p:nvPicPr>
              <p:cNvPr id="2465" name="Picture 41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631" y="2874"/>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 name="Picture 41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631" y="2874"/>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5" name="Rectangle 419"/>
              <p:cNvSpPr>
                <a:spLocks noChangeArrowheads="1"/>
              </p:cNvSpPr>
              <p:nvPr/>
            </p:nvSpPr>
            <p:spPr bwMode="auto">
              <a:xfrm>
                <a:off x="2624" y="2868"/>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6" name="Rectangle 420"/>
              <p:cNvSpPr>
                <a:spLocks noChangeArrowheads="1"/>
              </p:cNvSpPr>
              <p:nvPr/>
            </p:nvSpPr>
            <p:spPr bwMode="auto">
              <a:xfrm>
                <a:off x="2624" y="2891"/>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7" name="Rectangle 421"/>
              <p:cNvSpPr>
                <a:spLocks noChangeArrowheads="1"/>
              </p:cNvSpPr>
              <p:nvPr/>
            </p:nvSpPr>
            <p:spPr bwMode="auto">
              <a:xfrm>
                <a:off x="2624" y="2915"/>
                <a:ext cx="682" cy="1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8" name="Rectangle 422"/>
              <p:cNvSpPr>
                <a:spLocks noChangeArrowheads="1"/>
              </p:cNvSpPr>
              <p:nvPr/>
            </p:nvSpPr>
            <p:spPr bwMode="auto">
              <a:xfrm>
                <a:off x="2624" y="2932"/>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9" name="Rectangle 423"/>
              <p:cNvSpPr>
                <a:spLocks noChangeArrowheads="1"/>
              </p:cNvSpPr>
              <p:nvPr/>
            </p:nvSpPr>
            <p:spPr bwMode="auto">
              <a:xfrm>
                <a:off x="2624" y="2944"/>
                <a:ext cx="682"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0" name="Rectangle 424"/>
              <p:cNvSpPr>
                <a:spLocks noChangeArrowheads="1"/>
              </p:cNvSpPr>
              <p:nvPr/>
            </p:nvSpPr>
            <p:spPr bwMode="auto">
              <a:xfrm>
                <a:off x="2624" y="2955"/>
                <a:ext cx="682"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1" name="Rectangle 425"/>
              <p:cNvSpPr>
                <a:spLocks noChangeArrowheads="1"/>
              </p:cNvSpPr>
              <p:nvPr/>
            </p:nvSpPr>
            <p:spPr bwMode="auto">
              <a:xfrm>
                <a:off x="2624" y="2961"/>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2" name="Rectangle 426"/>
              <p:cNvSpPr>
                <a:spLocks noChangeArrowheads="1"/>
              </p:cNvSpPr>
              <p:nvPr/>
            </p:nvSpPr>
            <p:spPr bwMode="auto">
              <a:xfrm>
                <a:off x="2624" y="2973"/>
                <a:ext cx="682"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3" name="Rectangle 427"/>
              <p:cNvSpPr>
                <a:spLocks noChangeArrowheads="1"/>
              </p:cNvSpPr>
              <p:nvPr/>
            </p:nvSpPr>
            <p:spPr bwMode="auto">
              <a:xfrm>
                <a:off x="2624" y="2979"/>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6" name="Rectangle 428"/>
              <p:cNvSpPr>
                <a:spLocks noChangeArrowheads="1"/>
              </p:cNvSpPr>
              <p:nvPr/>
            </p:nvSpPr>
            <p:spPr bwMode="auto">
              <a:xfrm>
                <a:off x="2624" y="2991"/>
                <a:ext cx="682" cy="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7" name="Rectangle 429"/>
              <p:cNvSpPr>
                <a:spLocks noChangeArrowheads="1"/>
              </p:cNvSpPr>
              <p:nvPr/>
            </p:nvSpPr>
            <p:spPr bwMode="auto">
              <a:xfrm>
                <a:off x="2624" y="2996"/>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8" name="Rectangle 430"/>
              <p:cNvSpPr>
                <a:spLocks noChangeArrowheads="1"/>
              </p:cNvSpPr>
              <p:nvPr/>
            </p:nvSpPr>
            <p:spPr bwMode="auto">
              <a:xfrm>
                <a:off x="2624" y="3008"/>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9" name="Rectangle 431"/>
              <p:cNvSpPr>
                <a:spLocks noChangeArrowheads="1"/>
              </p:cNvSpPr>
              <p:nvPr/>
            </p:nvSpPr>
            <p:spPr bwMode="auto">
              <a:xfrm>
                <a:off x="2624" y="3020"/>
                <a:ext cx="682" cy="1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0" name="Rectangle 432"/>
              <p:cNvSpPr>
                <a:spLocks noChangeArrowheads="1"/>
              </p:cNvSpPr>
              <p:nvPr/>
            </p:nvSpPr>
            <p:spPr bwMode="auto">
              <a:xfrm>
                <a:off x="2624" y="3031"/>
                <a:ext cx="682"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1" name="Rectangle 433"/>
              <p:cNvSpPr>
                <a:spLocks noChangeArrowheads="1"/>
              </p:cNvSpPr>
              <p:nvPr/>
            </p:nvSpPr>
            <p:spPr bwMode="auto">
              <a:xfrm>
                <a:off x="2624" y="3043"/>
                <a:ext cx="682"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2" name="Rectangle 434"/>
              <p:cNvSpPr>
                <a:spLocks noChangeArrowheads="1"/>
              </p:cNvSpPr>
              <p:nvPr/>
            </p:nvSpPr>
            <p:spPr bwMode="auto">
              <a:xfrm>
                <a:off x="2624" y="3066"/>
                <a:ext cx="682" cy="3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3" name="Freeform 435"/>
              <p:cNvSpPr>
                <a:spLocks/>
              </p:cNvSpPr>
              <p:nvPr/>
            </p:nvSpPr>
            <p:spPr bwMode="auto">
              <a:xfrm>
                <a:off x="2628" y="2869"/>
                <a:ext cx="671" cy="221"/>
              </a:xfrm>
              <a:custGeom>
                <a:avLst/>
                <a:gdLst>
                  <a:gd name="T0" fmla="*/ 303 w 1512"/>
                  <a:gd name="T1" fmla="*/ 605 h 605"/>
                  <a:gd name="T2" fmla="*/ 1210 w 1512"/>
                  <a:gd name="T3" fmla="*/ 605 h 605"/>
                  <a:gd name="T4" fmla="*/ 1512 w 1512"/>
                  <a:gd name="T5" fmla="*/ 303 h 605"/>
                  <a:gd name="T6" fmla="*/ 1210 w 1512"/>
                  <a:gd name="T7" fmla="*/ 0 h 605"/>
                  <a:gd name="T8" fmla="*/ 303 w 1512"/>
                  <a:gd name="T9" fmla="*/ 0 h 605"/>
                  <a:gd name="T10" fmla="*/ 0 w 1512"/>
                  <a:gd name="T11" fmla="*/ 303 h 605"/>
                  <a:gd name="T12" fmla="*/ 303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3" y="605"/>
                    </a:moveTo>
                    <a:lnTo>
                      <a:pt x="1210" y="605"/>
                    </a:lnTo>
                    <a:cubicBezTo>
                      <a:pt x="1377" y="605"/>
                      <a:pt x="1512" y="470"/>
                      <a:pt x="1512" y="303"/>
                    </a:cubicBezTo>
                    <a:cubicBezTo>
                      <a:pt x="1512" y="136"/>
                      <a:pt x="1377" y="0"/>
                      <a:pt x="1210" y="0"/>
                    </a:cubicBezTo>
                    <a:lnTo>
                      <a:pt x="303" y="0"/>
                    </a:lnTo>
                    <a:cubicBezTo>
                      <a:pt x="136" y="0"/>
                      <a:pt x="0" y="136"/>
                      <a:pt x="0" y="303"/>
                    </a:cubicBezTo>
                    <a:cubicBezTo>
                      <a:pt x="0" y="470"/>
                      <a:pt x="136" y="605"/>
                      <a:pt x="303"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4" name="Rectangle 436"/>
              <p:cNvSpPr>
                <a:spLocks noChangeArrowheads="1"/>
              </p:cNvSpPr>
              <p:nvPr/>
            </p:nvSpPr>
            <p:spPr bwMode="auto">
              <a:xfrm>
                <a:off x="2801" y="2897"/>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865" name="Rectangle 437"/>
              <p:cNvSpPr>
                <a:spLocks noChangeArrowheads="1"/>
              </p:cNvSpPr>
              <p:nvPr/>
            </p:nvSpPr>
            <p:spPr bwMode="auto">
              <a:xfrm>
                <a:off x="2781" y="2981"/>
                <a:ext cx="3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PENILAIAN</a:t>
                </a:r>
                <a:endParaRPr lang="en-US" altLang="en-US"/>
              </a:p>
            </p:txBody>
          </p:sp>
          <p:pic>
            <p:nvPicPr>
              <p:cNvPr id="2486" name="Picture 43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631" y="3137"/>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7" name="Picture 43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631" y="3137"/>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6" name="Rectangle 440"/>
              <p:cNvSpPr>
                <a:spLocks noChangeArrowheads="1"/>
              </p:cNvSpPr>
              <p:nvPr/>
            </p:nvSpPr>
            <p:spPr bwMode="auto">
              <a:xfrm>
                <a:off x="2624" y="3131"/>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7" name="Rectangle 441"/>
              <p:cNvSpPr>
                <a:spLocks noChangeArrowheads="1"/>
              </p:cNvSpPr>
              <p:nvPr/>
            </p:nvSpPr>
            <p:spPr bwMode="auto">
              <a:xfrm>
                <a:off x="2624" y="3154"/>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8" name="Rectangle 442"/>
              <p:cNvSpPr>
                <a:spLocks noChangeArrowheads="1"/>
              </p:cNvSpPr>
              <p:nvPr/>
            </p:nvSpPr>
            <p:spPr bwMode="auto">
              <a:xfrm>
                <a:off x="2624" y="3178"/>
                <a:ext cx="682" cy="1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9" name="Rectangle 443"/>
              <p:cNvSpPr>
                <a:spLocks noChangeArrowheads="1"/>
              </p:cNvSpPr>
              <p:nvPr/>
            </p:nvSpPr>
            <p:spPr bwMode="auto">
              <a:xfrm>
                <a:off x="2624" y="3195"/>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0" name="Rectangle 444"/>
              <p:cNvSpPr>
                <a:spLocks noChangeArrowheads="1"/>
              </p:cNvSpPr>
              <p:nvPr/>
            </p:nvSpPr>
            <p:spPr bwMode="auto">
              <a:xfrm>
                <a:off x="2624" y="3207"/>
                <a:ext cx="682"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1" name="Rectangle 445"/>
              <p:cNvSpPr>
                <a:spLocks noChangeArrowheads="1"/>
              </p:cNvSpPr>
              <p:nvPr/>
            </p:nvSpPr>
            <p:spPr bwMode="auto">
              <a:xfrm>
                <a:off x="2624" y="3218"/>
                <a:ext cx="682"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2" name="Rectangle 446"/>
              <p:cNvSpPr>
                <a:spLocks noChangeArrowheads="1"/>
              </p:cNvSpPr>
              <p:nvPr/>
            </p:nvSpPr>
            <p:spPr bwMode="auto">
              <a:xfrm>
                <a:off x="2624" y="3224"/>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3" name="Rectangle 447"/>
              <p:cNvSpPr>
                <a:spLocks noChangeArrowheads="1"/>
              </p:cNvSpPr>
              <p:nvPr/>
            </p:nvSpPr>
            <p:spPr bwMode="auto">
              <a:xfrm>
                <a:off x="2624" y="3236"/>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4" name="Rectangle 448"/>
              <p:cNvSpPr>
                <a:spLocks noChangeArrowheads="1"/>
              </p:cNvSpPr>
              <p:nvPr/>
            </p:nvSpPr>
            <p:spPr bwMode="auto">
              <a:xfrm>
                <a:off x="2624" y="3248"/>
                <a:ext cx="682" cy="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5" name="Rectangle 449"/>
              <p:cNvSpPr>
                <a:spLocks noChangeArrowheads="1"/>
              </p:cNvSpPr>
              <p:nvPr/>
            </p:nvSpPr>
            <p:spPr bwMode="auto">
              <a:xfrm>
                <a:off x="2624" y="3253"/>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6" name="Rectangle 450"/>
              <p:cNvSpPr>
                <a:spLocks noChangeArrowheads="1"/>
              </p:cNvSpPr>
              <p:nvPr/>
            </p:nvSpPr>
            <p:spPr bwMode="auto">
              <a:xfrm>
                <a:off x="2624" y="3265"/>
                <a:ext cx="682" cy="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7" name="Rectangle 451"/>
              <p:cNvSpPr>
                <a:spLocks noChangeArrowheads="1"/>
              </p:cNvSpPr>
              <p:nvPr/>
            </p:nvSpPr>
            <p:spPr bwMode="auto">
              <a:xfrm>
                <a:off x="2624" y="3271"/>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8" name="Rectangle 452"/>
              <p:cNvSpPr>
                <a:spLocks noChangeArrowheads="1"/>
              </p:cNvSpPr>
              <p:nvPr/>
            </p:nvSpPr>
            <p:spPr bwMode="auto">
              <a:xfrm>
                <a:off x="2624" y="3283"/>
                <a:ext cx="682" cy="1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9" name="Rectangle 453"/>
              <p:cNvSpPr>
                <a:spLocks noChangeArrowheads="1"/>
              </p:cNvSpPr>
              <p:nvPr/>
            </p:nvSpPr>
            <p:spPr bwMode="auto">
              <a:xfrm>
                <a:off x="2624" y="3294"/>
                <a:ext cx="682"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4" name="Rectangle 454"/>
              <p:cNvSpPr>
                <a:spLocks noChangeArrowheads="1"/>
              </p:cNvSpPr>
              <p:nvPr/>
            </p:nvSpPr>
            <p:spPr bwMode="auto">
              <a:xfrm>
                <a:off x="2624" y="3312"/>
                <a:ext cx="682"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7" name="Rectangle 455"/>
              <p:cNvSpPr>
                <a:spLocks noChangeArrowheads="1"/>
              </p:cNvSpPr>
              <p:nvPr/>
            </p:nvSpPr>
            <p:spPr bwMode="auto">
              <a:xfrm>
                <a:off x="2624" y="3335"/>
                <a:ext cx="682" cy="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8" name="Freeform 456"/>
              <p:cNvSpPr>
                <a:spLocks/>
              </p:cNvSpPr>
              <p:nvPr/>
            </p:nvSpPr>
            <p:spPr bwMode="auto">
              <a:xfrm>
                <a:off x="2628" y="3134"/>
                <a:ext cx="671" cy="221"/>
              </a:xfrm>
              <a:custGeom>
                <a:avLst/>
                <a:gdLst>
                  <a:gd name="T0" fmla="*/ 303 w 1512"/>
                  <a:gd name="T1" fmla="*/ 605 h 605"/>
                  <a:gd name="T2" fmla="*/ 1210 w 1512"/>
                  <a:gd name="T3" fmla="*/ 605 h 605"/>
                  <a:gd name="T4" fmla="*/ 1512 w 1512"/>
                  <a:gd name="T5" fmla="*/ 302 h 605"/>
                  <a:gd name="T6" fmla="*/ 1210 w 1512"/>
                  <a:gd name="T7" fmla="*/ 0 h 605"/>
                  <a:gd name="T8" fmla="*/ 303 w 1512"/>
                  <a:gd name="T9" fmla="*/ 0 h 605"/>
                  <a:gd name="T10" fmla="*/ 0 w 1512"/>
                  <a:gd name="T11" fmla="*/ 302 h 605"/>
                  <a:gd name="T12" fmla="*/ 303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3" y="605"/>
                    </a:moveTo>
                    <a:lnTo>
                      <a:pt x="1210" y="605"/>
                    </a:lnTo>
                    <a:cubicBezTo>
                      <a:pt x="1377" y="605"/>
                      <a:pt x="1512" y="469"/>
                      <a:pt x="1512" y="302"/>
                    </a:cubicBezTo>
                    <a:cubicBezTo>
                      <a:pt x="1512" y="135"/>
                      <a:pt x="1377" y="0"/>
                      <a:pt x="1210" y="0"/>
                    </a:cubicBezTo>
                    <a:lnTo>
                      <a:pt x="303" y="0"/>
                    </a:lnTo>
                    <a:cubicBezTo>
                      <a:pt x="136" y="0"/>
                      <a:pt x="0" y="135"/>
                      <a:pt x="0" y="302"/>
                    </a:cubicBezTo>
                    <a:cubicBezTo>
                      <a:pt x="0" y="469"/>
                      <a:pt x="136" y="605"/>
                      <a:pt x="303"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9" name="Rectangle 457"/>
              <p:cNvSpPr>
                <a:spLocks noChangeArrowheads="1"/>
              </p:cNvSpPr>
              <p:nvPr/>
            </p:nvSpPr>
            <p:spPr bwMode="auto">
              <a:xfrm>
                <a:off x="2801" y="3162"/>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470" name="Rectangle 458"/>
              <p:cNvSpPr>
                <a:spLocks noChangeArrowheads="1"/>
              </p:cNvSpPr>
              <p:nvPr/>
            </p:nvSpPr>
            <p:spPr bwMode="auto">
              <a:xfrm>
                <a:off x="2816" y="3246"/>
                <a:ext cx="25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PENELITI</a:t>
                </a:r>
                <a:endParaRPr lang="en-US" altLang="en-US"/>
              </a:p>
            </p:txBody>
          </p:sp>
          <p:pic>
            <p:nvPicPr>
              <p:cNvPr id="2507" name="Picture 45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631" y="3370"/>
                <a:ext cx="69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 name="Picture 46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631" y="3370"/>
                <a:ext cx="69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1" name="Rectangle 461"/>
              <p:cNvSpPr>
                <a:spLocks noChangeArrowheads="1"/>
              </p:cNvSpPr>
              <p:nvPr/>
            </p:nvSpPr>
            <p:spPr bwMode="auto">
              <a:xfrm>
                <a:off x="2624" y="3365"/>
                <a:ext cx="68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2" name="Rectangle 462"/>
              <p:cNvSpPr>
                <a:spLocks noChangeArrowheads="1"/>
              </p:cNvSpPr>
              <p:nvPr/>
            </p:nvSpPr>
            <p:spPr bwMode="auto">
              <a:xfrm>
                <a:off x="2624" y="3394"/>
                <a:ext cx="682"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3" name="Rectangle 463"/>
              <p:cNvSpPr>
                <a:spLocks noChangeArrowheads="1"/>
              </p:cNvSpPr>
              <p:nvPr/>
            </p:nvSpPr>
            <p:spPr bwMode="auto">
              <a:xfrm>
                <a:off x="2624" y="3423"/>
                <a:ext cx="682" cy="2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4" name="Rectangle 464"/>
              <p:cNvSpPr>
                <a:spLocks noChangeArrowheads="1"/>
              </p:cNvSpPr>
              <p:nvPr/>
            </p:nvSpPr>
            <p:spPr bwMode="auto">
              <a:xfrm>
                <a:off x="2624" y="3446"/>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5" name="Rectangle 465"/>
              <p:cNvSpPr>
                <a:spLocks noChangeArrowheads="1"/>
              </p:cNvSpPr>
              <p:nvPr/>
            </p:nvSpPr>
            <p:spPr bwMode="auto">
              <a:xfrm>
                <a:off x="2624" y="3458"/>
                <a:ext cx="682" cy="1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6" name="Rectangle 466"/>
              <p:cNvSpPr>
                <a:spLocks noChangeArrowheads="1"/>
              </p:cNvSpPr>
              <p:nvPr/>
            </p:nvSpPr>
            <p:spPr bwMode="auto">
              <a:xfrm>
                <a:off x="2624" y="3476"/>
                <a:ext cx="682"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7" name="Rectangle 467"/>
              <p:cNvSpPr>
                <a:spLocks noChangeArrowheads="1"/>
              </p:cNvSpPr>
              <p:nvPr/>
            </p:nvSpPr>
            <p:spPr bwMode="auto">
              <a:xfrm>
                <a:off x="2624" y="3487"/>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8" name="Rectangle 468"/>
              <p:cNvSpPr>
                <a:spLocks noChangeArrowheads="1"/>
              </p:cNvSpPr>
              <p:nvPr/>
            </p:nvSpPr>
            <p:spPr bwMode="auto">
              <a:xfrm>
                <a:off x="2624" y="3499"/>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9" name="Rectangle 469"/>
              <p:cNvSpPr>
                <a:spLocks noChangeArrowheads="1"/>
              </p:cNvSpPr>
              <p:nvPr/>
            </p:nvSpPr>
            <p:spPr bwMode="auto">
              <a:xfrm>
                <a:off x="2624" y="3511"/>
                <a:ext cx="682" cy="11"/>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0" name="Rectangle 470"/>
              <p:cNvSpPr>
                <a:spLocks noChangeArrowheads="1"/>
              </p:cNvSpPr>
              <p:nvPr/>
            </p:nvSpPr>
            <p:spPr bwMode="auto">
              <a:xfrm>
                <a:off x="2624" y="3522"/>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1" name="Rectangle 471"/>
              <p:cNvSpPr>
                <a:spLocks noChangeArrowheads="1"/>
              </p:cNvSpPr>
              <p:nvPr/>
            </p:nvSpPr>
            <p:spPr bwMode="auto">
              <a:xfrm>
                <a:off x="2624" y="3534"/>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2" name="Rectangle 472"/>
              <p:cNvSpPr>
                <a:spLocks noChangeArrowheads="1"/>
              </p:cNvSpPr>
              <p:nvPr/>
            </p:nvSpPr>
            <p:spPr bwMode="auto">
              <a:xfrm>
                <a:off x="2624" y="3546"/>
                <a:ext cx="682"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3" name="Rectangle 473"/>
              <p:cNvSpPr>
                <a:spLocks noChangeArrowheads="1"/>
              </p:cNvSpPr>
              <p:nvPr/>
            </p:nvSpPr>
            <p:spPr bwMode="auto">
              <a:xfrm>
                <a:off x="2624" y="3557"/>
                <a:ext cx="682"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4" name="Rectangle 474"/>
              <p:cNvSpPr>
                <a:spLocks noChangeArrowheads="1"/>
              </p:cNvSpPr>
              <p:nvPr/>
            </p:nvSpPr>
            <p:spPr bwMode="auto">
              <a:xfrm>
                <a:off x="2624" y="3575"/>
                <a:ext cx="682" cy="2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5" name="Rectangle 475"/>
              <p:cNvSpPr>
                <a:spLocks noChangeArrowheads="1"/>
              </p:cNvSpPr>
              <p:nvPr/>
            </p:nvSpPr>
            <p:spPr bwMode="auto">
              <a:xfrm>
                <a:off x="2624" y="3598"/>
                <a:ext cx="682"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8" name="Rectangle 476"/>
              <p:cNvSpPr>
                <a:spLocks noChangeArrowheads="1"/>
              </p:cNvSpPr>
              <p:nvPr/>
            </p:nvSpPr>
            <p:spPr bwMode="auto">
              <a:xfrm>
                <a:off x="2624" y="3622"/>
                <a:ext cx="682" cy="4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9" name="Freeform 477"/>
              <p:cNvSpPr>
                <a:spLocks/>
              </p:cNvSpPr>
              <p:nvPr/>
            </p:nvSpPr>
            <p:spPr bwMode="auto">
              <a:xfrm>
                <a:off x="2628" y="3366"/>
                <a:ext cx="671" cy="287"/>
              </a:xfrm>
              <a:custGeom>
                <a:avLst/>
                <a:gdLst>
                  <a:gd name="T0" fmla="*/ 378 w 1512"/>
                  <a:gd name="T1" fmla="*/ 786 h 786"/>
                  <a:gd name="T2" fmla="*/ 1134 w 1512"/>
                  <a:gd name="T3" fmla="*/ 786 h 786"/>
                  <a:gd name="T4" fmla="*/ 1512 w 1512"/>
                  <a:gd name="T5" fmla="*/ 393 h 786"/>
                  <a:gd name="T6" fmla="*/ 1134 w 1512"/>
                  <a:gd name="T7" fmla="*/ 0 h 786"/>
                  <a:gd name="T8" fmla="*/ 378 w 1512"/>
                  <a:gd name="T9" fmla="*/ 0 h 786"/>
                  <a:gd name="T10" fmla="*/ 0 w 1512"/>
                  <a:gd name="T11" fmla="*/ 393 h 786"/>
                  <a:gd name="T12" fmla="*/ 378 w 1512"/>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12" h="786">
                    <a:moveTo>
                      <a:pt x="378" y="786"/>
                    </a:moveTo>
                    <a:lnTo>
                      <a:pt x="1134" y="786"/>
                    </a:lnTo>
                    <a:cubicBezTo>
                      <a:pt x="1343" y="786"/>
                      <a:pt x="1512" y="610"/>
                      <a:pt x="1512" y="393"/>
                    </a:cubicBezTo>
                    <a:cubicBezTo>
                      <a:pt x="1512" y="176"/>
                      <a:pt x="1343" y="0"/>
                      <a:pt x="1134" y="0"/>
                    </a:cubicBezTo>
                    <a:lnTo>
                      <a:pt x="378" y="0"/>
                    </a:lnTo>
                    <a:cubicBezTo>
                      <a:pt x="170" y="0"/>
                      <a:pt x="0" y="176"/>
                      <a:pt x="0" y="393"/>
                    </a:cubicBezTo>
                    <a:cubicBezTo>
                      <a:pt x="0" y="610"/>
                      <a:pt x="170" y="786"/>
                      <a:pt x="378"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0" name="Rectangle 478"/>
              <p:cNvSpPr>
                <a:spLocks noChangeArrowheads="1"/>
              </p:cNvSpPr>
              <p:nvPr/>
            </p:nvSpPr>
            <p:spPr bwMode="auto">
              <a:xfrm>
                <a:off x="2801" y="3385"/>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491" name="Rectangle 479"/>
              <p:cNvSpPr>
                <a:spLocks noChangeArrowheads="1"/>
              </p:cNvSpPr>
              <p:nvPr/>
            </p:nvSpPr>
            <p:spPr bwMode="auto">
              <a:xfrm>
                <a:off x="2784" y="3469"/>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SARANA </a:t>
                </a:r>
                <a:endParaRPr lang="en-US" altLang="en-US"/>
              </a:p>
            </p:txBody>
          </p:sp>
          <p:sp>
            <p:nvSpPr>
              <p:cNvPr id="2492" name="Rectangle 480"/>
              <p:cNvSpPr>
                <a:spLocks noChangeArrowheads="1"/>
              </p:cNvSpPr>
              <p:nvPr/>
            </p:nvSpPr>
            <p:spPr bwMode="auto">
              <a:xfrm>
                <a:off x="3092" y="3469"/>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493" name="Rectangle 481"/>
              <p:cNvSpPr>
                <a:spLocks noChangeArrowheads="1"/>
              </p:cNvSpPr>
              <p:nvPr/>
            </p:nvSpPr>
            <p:spPr bwMode="auto">
              <a:xfrm>
                <a:off x="2753" y="3553"/>
                <a:ext cx="3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PRASARANA</a:t>
                </a:r>
                <a:endParaRPr lang="en-US" altLang="en-US"/>
              </a:p>
            </p:txBody>
          </p:sp>
          <p:pic>
            <p:nvPicPr>
              <p:cNvPr id="2530" name="Picture 48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631" y="3692"/>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1" name="Picture 48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631" y="3692"/>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4" name="Rectangle 484"/>
              <p:cNvSpPr>
                <a:spLocks noChangeArrowheads="1"/>
              </p:cNvSpPr>
              <p:nvPr/>
            </p:nvSpPr>
            <p:spPr bwMode="auto">
              <a:xfrm>
                <a:off x="2624" y="3686"/>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5" name="Rectangle 485"/>
              <p:cNvSpPr>
                <a:spLocks noChangeArrowheads="1"/>
              </p:cNvSpPr>
              <p:nvPr/>
            </p:nvSpPr>
            <p:spPr bwMode="auto">
              <a:xfrm>
                <a:off x="2624" y="3709"/>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6" name="Rectangle 486"/>
              <p:cNvSpPr>
                <a:spLocks noChangeArrowheads="1"/>
              </p:cNvSpPr>
              <p:nvPr/>
            </p:nvSpPr>
            <p:spPr bwMode="auto">
              <a:xfrm>
                <a:off x="2624" y="3733"/>
                <a:ext cx="682" cy="1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7" name="Rectangle 487"/>
              <p:cNvSpPr>
                <a:spLocks noChangeArrowheads="1"/>
              </p:cNvSpPr>
              <p:nvPr/>
            </p:nvSpPr>
            <p:spPr bwMode="auto">
              <a:xfrm>
                <a:off x="2624" y="3744"/>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8" name="Rectangle 488"/>
              <p:cNvSpPr>
                <a:spLocks noChangeArrowheads="1"/>
              </p:cNvSpPr>
              <p:nvPr/>
            </p:nvSpPr>
            <p:spPr bwMode="auto">
              <a:xfrm>
                <a:off x="2624" y="3756"/>
                <a:ext cx="682"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9" name="Rectangle 489"/>
              <p:cNvSpPr>
                <a:spLocks noChangeArrowheads="1"/>
              </p:cNvSpPr>
              <p:nvPr/>
            </p:nvSpPr>
            <p:spPr bwMode="auto">
              <a:xfrm>
                <a:off x="2624" y="3768"/>
                <a:ext cx="682"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0" name="Rectangle 490"/>
              <p:cNvSpPr>
                <a:spLocks noChangeArrowheads="1"/>
              </p:cNvSpPr>
              <p:nvPr/>
            </p:nvSpPr>
            <p:spPr bwMode="auto">
              <a:xfrm>
                <a:off x="2624" y="3779"/>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1" name="Rectangle 491"/>
              <p:cNvSpPr>
                <a:spLocks noChangeArrowheads="1"/>
              </p:cNvSpPr>
              <p:nvPr/>
            </p:nvSpPr>
            <p:spPr bwMode="auto">
              <a:xfrm>
                <a:off x="2624" y="3791"/>
                <a:ext cx="682"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2" name="Rectangle 492"/>
              <p:cNvSpPr>
                <a:spLocks noChangeArrowheads="1"/>
              </p:cNvSpPr>
              <p:nvPr/>
            </p:nvSpPr>
            <p:spPr bwMode="auto">
              <a:xfrm>
                <a:off x="2624" y="3797"/>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3" name="Rectangle 493"/>
              <p:cNvSpPr>
                <a:spLocks noChangeArrowheads="1"/>
              </p:cNvSpPr>
              <p:nvPr/>
            </p:nvSpPr>
            <p:spPr bwMode="auto">
              <a:xfrm>
                <a:off x="2624" y="3809"/>
                <a:ext cx="682" cy="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4" name="Rectangle 494"/>
              <p:cNvSpPr>
                <a:spLocks noChangeArrowheads="1"/>
              </p:cNvSpPr>
              <p:nvPr/>
            </p:nvSpPr>
            <p:spPr bwMode="auto">
              <a:xfrm>
                <a:off x="2624" y="3814"/>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5" name="Rectangle 495"/>
              <p:cNvSpPr>
                <a:spLocks noChangeArrowheads="1"/>
              </p:cNvSpPr>
              <p:nvPr/>
            </p:nvSpPr>
            <p:spPr bwMode="auto">
              <a:xfrm>
                <a:off x="2624" y="3826"/>
                <a:ext cx="682"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6" name="Rectangle 496"/>
              <p:cNvSpPr>
                <a:spLocks noChangeArrowheads="1"/>
              </p:cNvSpPr>
              <p:nvPr/>
            </p:nvSpPr>
            <p:spPr bwMode="auto">
              <a:xfrm>
                <a:off x="2624" y="3832"/>
                <a:ext cx="682"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9" name="Rectangle 497"/>
              <p:cNvSpPr>
                <a:spLocks noChangeArrowheads="1"/>
              </p:cNvSpPr>
              <p:nvPr/>
            </p:nvSpPr>
            <p:spPr bwMode="auto">
              <a:xfrm>
                <a:off x="2624" y="3850"/>
                <a:ext cx="682" cy="1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0" name="Rectangle 498"/>
              <p:cNvSpPr>
                <a:spLocks noChangeArrowheads="1"/>
              </p:cNvSpPr>
              <p:nvPr/>
            </p:nvSpPr>
            <p:spPr bwMode="auto">
              <a:xfrm>
                <a:off x="2624" y="3861"/>
                <a:ext cx="682"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1" name="Rectangle 499"/>
              <p:cNvSpPr>
                <a:spLocks noChangeArrowheads="1"/>
              </p:cNvSpPr>
              <p:nvPr/>
            </p:nvSpPr>
            <p:spPr bwMode="auto">
              <a:xfrm>
                <a:off x="2624" y="3885"/>
                <a:ext cx="682"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2" name="Freeform 500"/>
              <p:cNvSpPr>
                <a:spLocks/>
              </p:cNvSpPr>
              <p:nvPr/>
            </p:nvSpPr>
            <p:spPr bwMode="auto">
              <a:xfrm>
                <a:off x="2628" y="3686"/>
                <a:ext cx="671" cy="221"/>
              </a:xfrm>
              <a:custGeom>
                <a:avLst/>
                <a:gdLst>
                  <a:gd name="T0" fmla="*/ 303 w 1512"/>
                  <a:gd name="T1" fmla="*/ 605 h 605"/>
                  <a:gd name="T2" fmla="*/ 1210 w 1512"/>
                  <a:gd name="T3" fmla="*/ 605 h 605"/>
                  <a:gd name="T4" fmla="*/ 1512 w 1512"/>
                  <a:gd name="T5" fmla="*/ 302 h 605"/>
                  <a:gd name="T6" fmla="*/ 1210 w 1512"/>
                  <a:gd name="T7" fmla="*/ 0 h 605"/>
                  <a:gd name="T8" fmla="*/ 303 w 1512"/>
                  <a:gd name="T9" fmla="*/ 0 h 605"/>
                  <a:gd name="T10" fmla="*/ 0 w 1512"/>
                  <a:gd name="T11" fmla="*/ 302 h 605"/>
                  <a:gd name="T12" fmla="*/ 303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3" y="605"/>
                    </a:moveTo>
                    <a:lnTo>
                      <a:pt x="1210" y="605"/>
                    </a:lnTo>
                    <a:cubicBezTo>
                      <a:pt x="1377" y="605"/>
                      <a:pt x="1512" y="469"/>
                      <a:pt x="1512" y="302"/>
                    </a:cubicBezTo>
                    <a:cubicBezTo>
                      <a:pt x="1512" y="135"/>
                      <a:pt x="1377" y="0"/>
                      <a:pt x="1210" y="0"/>
                    </a:cubicBezTo>
                    <a:lnTo>
                      <a:pt x="303" y="0"/>
                    </a:lnTo>
                    <a:cubicBezTo>
                      <a:pt x="136" y="0"/>
                      <a:pt x="0" y="135"/>
                      <a:pt x="0" y="302"/>
                    </a:cubicBezTo>
                    <a:cubicBezTo>
                      <a:pt x="0" y="469"/>
                      <a:pt x="136" y="605"/>
                      <a:pt x="303"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3" name="Rectangle 501"/>
              <p:cNvSpPr>
                <a:spLocks noChangeArrowheads="1"/>
              </p:cNvSpPr>
              <p:nvPr/>
            </p:nvSpPr>
            <p:spPr bwMode="auto">
              <a:xfrm>
                <a:off x="2801" y="3714"/>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514" name="Rectangle 502"/>
              <p:cNvSpPr>
                <a:spLocks noChangeArrowheads="1"/>
              </p:cNvSpPr>
              <p:nvPr/>
            </p:nvSpPr>
            <p:spPr bwMode="auto">
              <a:xfrm>
                <a:off x="2708" y="3798"/>
                <a:ext cx="4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PENGELOLAAN</a:t>
                </a:r>
                <a:endParaRPr lang="en-US" altLang="en-US"/>
              </a:p>
            </p:txBody>
          </p:sp>
          <p:pic>
            <p:nvPicPr>
              <p:cNvPr id="2551" name="Picture 50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646" y="3926"/>
                <a:ext cx="69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2" name="Picture 50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646" y="3926"/>
                <a:ext cx="69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5" name="Rectangle 505"/>
              <p:cNvSpPr>
                <a:spLocks noChangeArrowheads="1"/>
              </p:cNvSpPr>
              <p:nvPr/>
            </p:nvSpPr>
            <p:spPr bwMode="auto">
              <a:xfrm>
                <a:off x="2639" y="3914"/>
                <a:ext cx="681"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6" name="Rectangle 506"/>
              <p:cNvSpPr>
                <a:spLocks noChangeArrowheads="1"/>
              </p:cNvSpPr>
              <p:nvPr/>
            </p:nvSpPr>
            <p:spPr bwMode="auto">
              <a:xfrm>
                <a:off x="2639" y="3949"/>
                <a:ext cx="681"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7" name="Rectangle 507"/>
              <p:cNvSpPr>
                <a:spLocks noChangeArrowheads="1"/>
              </p:cNvSpPr>
              <p:nvPr/>
            </p:nvSpPr>
            <p:spPr bwMode="auto">
              <a:xfrm>
                <a:off x="2639" y="3978"/>
                <a:ext cx="681"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8" name="Rectangle 508"/>
              <p:cNvSpPr>
                <a:spLocks noChangeArrowheads="1"/>
              </p:cNvSpPr>
              <p:nvPr/>
            </p:nvSpPr>
            <p:spPr bwMode="auto">
              <a:xfrm>
                <a:off x="2639" y="3996"/>
                <a:ext cx="681" cy="1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9" name="Rectangle 509"/>
              <p:cNvSpPr>
                <a:spLocks noChangeArrowheads="1"/>
              </p:cNvSpPr>
              <p:nvPr/>
            </p:nvSpPr>
            <p:spPr bwMode="auto">
              <a:xfrm>
                <a:off x="2639" y="4013"/>
                <a:ext cx="68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0" name="Rectangle 510"/>
              <p:cNvSpPr>
                <a:spLocks noChangeArrowheads="1"/>
              </p:cNvSpPr>
              <p:nvPr/>
            </p:nvSpPr>
            <p:spPr bwMode="auto">
              <a:xfrm>
                <a:off x="2639" y="4025"/>
                <a:ext cx="681"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1" name="Rectangle 511"/>
              <p:cNvSpPr>
                <a:spLocks noChangeArrowheads="1"/>
              </p:cNvSpPr>
              <p:nvPr/>
            </p:nvSpPr>
            <p:spPr bwMode="auto">
              <a:xfrm>
                <a:off x="2639" y="4037"/>
                <a:ext cx="681" cy="1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2" name="Rectangle 512"/>
              <p:cNvSpPr>
                <a:spLocks noChangeArrowheads="1"/>
              </p:cNvSpPr>
              <p:nvPr/>
            </p:nvSpPr>
            <p:spPr bwMode="auto">
              <a:xfrm>
                <a:off x="2639" y="4054"/>
                <a:ext cx="681"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3" name="Rectangle 513"/>
              <p:cNvSpPr>
                <a:spLocks noChangeArrowheads="1"/>
              </p:cNvSpPr>
              <p:nvPr/>
            </p:nvSpPr>
            <p:spPr bwMode="auto">
              <a:xfrm>
                <a:off x="2639" y="4066"/>
                <a:ext cx="681"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4" name="Rectangle 514"/>
              <p:cNvSpPr>
                <a:spLocks noChangeArrowheads="1"/>
              </p:cNvSpPr>
              <p:nvPr/>
            </p:nvSpPr>
            <p:spPr bwMode="auto">
              <a:xfrm>
                <a:off x="2639" y="4072"/>
                <a:ext cx="681" cy="1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5" name="Rectangle 515"/>
              <p:cNvSpPr>
                <a:spLocks noChangeArrowheads="1"/>
              </p:cNvSpPr>
              <p:nvPr/>
            </p:nvSpPr>
            <p:spPr bwMode="auto">
              <a:xfrm>
                <a:off x="2639" y="4083"/>
                <a:ext cx="681" cy="1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6" name="Rectangle 516"/>
              <p:cNvSpPr>
                <a:spLocks noChangeArrowheads="1"/>
              </p:cNvSpPr>
              <p:nvPr/>
            </p:nvSpPr>
            <p:spPr bwMode="auto">
              <a:xfrm>
                <a:off x="2639" y="4101"/>
                <a:ext cx="681"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7" name="Rectangle 517"/>
              <p:cNvSpPr>
                <a:spLocks noChangeArrowheads="1"/>
              </p:cNvSpPr>
              <p:nvPr/>
            </p:nvSpPr>
            <p:spPr bwMode="auto">
              <a:xfrm>
                <a:off x="2639" y="4113"/>
                <a:ext cx="681"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8" name="Rectangle 518"/>
              <p:cNvSpPr>
                <a:spLocks noChangeArrowheads="1"/>
              </p:cNvSpPr>
              <p:nvPr/>
            </p:nvSpPr>
            <p:spPr bwMode="auto">
              <a:xfrm>
                <a:off x="2639" y="4130"/>
                <a:ext cx="681"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9" name="Rectangle 519"/>
              <p:cNvSpPr>
                <a:spLocks noChangeArrowheads="1"/>
              </p:cNvSpPr>
              <p:nvPr/>
            </p:nvSpPr>
            <p:spPr bwMode="auto">
              <a:xfrm>
                <a:off x="2639" y="4148"/>
                <a:ext cx="681" cy="2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2" name="Rectangle 520"/>
              <p:cNvSpPr>
                <a:spLocks noChangeArrowheads="1"/>
              </p:cNvSpPr>
              <p:nvPr/>
            </p:nvSpPr>
            <p:spPr bwMode="auto">
              <a:xfrm>
                <a:off x="2639" y="4177"/>
                <a:ext cx="681" cy="3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3" name="Freeform 521"/>
              <p:cNvSpPr>
                <a:spLocks/>
              </p:cNvSpPr>
              <p:nvPr/>
            </p:nvSpPr>
            <p:spPr bwMode="auto">
              <a:xfrm>
                <a:off x="2642" y="3918"/>
                <a:ext cx="671" cy="287"/>
              </a:xfrm>
              <a:custGeom>
                <a:avLst/>
                <a:gdLst>
                  <a:gd name="T0" fmla="*/ 378 w 1511"/>
                  <a:gd name="T1" fmla="*/ 786 h 786"/>
                  <a:gd name="T2" fmla="*/ 1133 w 1511"/>
                  <a:gd name="T3" fmla="*/ 786 h 786"/>
                  <a:gd name="T4" fmla="*/ 1511 w 1511"/>
                  <a:gd name="T5" fmla="*/ 393 h 786"/>
                  <a:gd name="T6" fmla="*/ 1133 w 1511"/>
                  <a:gd name="T7" fmla="*/ 0 h 786"/>
                  <a:gd name="T8" fmla="*/ 378 w 1511"/>
                  <a:gd name="T9" fmla="*/ 0 h 786"/>
                  <a:gd name="T10" fmla="*/ 0 w 1511"/>
                  <a:gd name="T11" fmla="*/ 393 h 786"/>
                  <a:gd name="T12" fmla="*/ 378 w 1511"/>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11" h="786">
                    <a:moveTo>
                      <a:pt x="378" y="786"/>
                    </a:moveTo>
                    <a:lnTo>
                      <a:pt x="1133" y="786"/>
                    </a:lnTo>
                    <a:cubicBezTo>
                      <a:pt x="1342" y="786"/>
                      <a:pt x="1511" y="610"/>
                      <a:pt x="1511" y="393"/>
                    </a:cubicBezTo>
                    <a:cubicBezTo>
                      <a:pt x="1511" y="176"/>
                      <a:pt x="1342" y="0"/>
                      <a:pt x="1133" y="0"/>
                    </a:cubicBezTo>
                    <a:lnTo>
                      <a:pt x="378" y="0"/>
                    </a:lnTo>
                    <a:cubicBezTo>
                      <a:pt x="169" y="0"/>
                      <a:pt x="0" y="176"/>
                      <a:pt x="0" y="393"/>
                    </a:cubicBezTo>
                    <a:cubicBezTo>
                      <a:pt x="0" y="610"/>
                      <a:pt x="169" y="786"/>
                      <a:pt x="378"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4" name="Rectangle 522"/>
              <p:cNvSpPr>
                <a:spLocks noChangeArrowheads="1"/>
              </p:cNvSpPr>
              <p:nvPr/>
            </p:nvSpPr>
            <p:spPr bwMode="auto">
              <a:xfrm>
                <a:off x="2814" y="3937"/>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535" name="Rectangle 523"/>
              <p:cNvSpPr>
                <a:spLocks noChangeArrowheads="1"/>
              </p:cNvSpPr>
              <p:nvPr/>
            </p:nvSpPr>
            <p:spPr bwMode="auto">
              <a:xfrm>
                <a:off x="2717" y="4021"/>
                <a:ext cx="4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PENDANAAN </a:t>
                </a:r>
                <a:endParaRPr lang="en-US" altLang="en-US"/>
              </a:p>
            </p:txBody>
          </p:sp>
          <p:sp>
            <p:nvSpPr>
              <p:cNvPr id="2536" name="Rectangle 524"/>
              <p:cNvSpPr>
                <a:spLocks noChangeArrowheads="1"/>
              </p:cNvSpPr>
              <p:nvPr/>
            </p:nvSpPr>
            <p:spPr bwMode="auto">
              <a:xfrm>
                <a:off x="3187" y="4021"/>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537" name="Rectangle 525"/>
              <p:cNvSpPr>
                <a:spLocks noChangeArrowheads="1"/>
              </p:cNvSpPr>
              <p:nvPr/>
            </p:nvSpPr>
            <p:spPr bwMode="auto">
              <a:xfrm>
                <a:off x="2745" y="4104"/>
                <a:ext cx="4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PEMBIAYAAN</a:t>
                </a:r>
                <a:endParaRPr lang="en-US" altLang="en-US"/>
              </a:p>
            </p:txBody>
          </p:sp>
          <p:pic>
            <p:nvPicPr>
              <p:cNvPr id="2574" name="Picture 526"/>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640" y="2079"/>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 name="Picture 52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640" y="2079"/>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8" name="Rectangle 528"/>
              <p:cNvSpPr>
                <a:spLocks noChangeArrowheads="1"/>
              </p:cNvSpPr>
              <p:nvPr/>
            </p:nvSpPr>
            <p:spPr bwMode="auto">
              <a:xfrm>
                <a:off x="3633" y="2073"/>
                <a:ext cx="681"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9" name="Rectangle 529"/>
              <p:cNvSpPr>
                <a:spLocks noChangeArrowheads="1"/>
              </p:cNvSpPr>
              <p:nvPr/>
            </p:nvSpPr>
            <p:spPr bwMode="auto">
              <a:xfrm>
                <a:off x="3633" y="2096"/>
                <a:ext cx="681"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0" name="Rectangle 530"/>
              <p:cNvSpPr>
                <a:spLocks noChangeArrowheads="1"/>
              </p:cNvSpPr>
              <p:nvPr/>
            </p:nvSpPr>
            <p:spPr bwMode="auto">
              <a:xfrm>
                <a:off x="3633" y="2120"/>
                <a:ext cx="681" cy="1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1" name="Rectangle 531"/>
              <p:cNvSpPr>
                <a:spLocks noChangeArrowheads="1"/>
              </p:cNvSpPr>
              <p:nvPr/>
            </p:nvSpPr>
            <p:spPr bwMode="auto">
              <a:xfrm>
                <a:off x="3633" y="2132"/>
                <a:ext cx="681" cy="1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2" name="Rectangle 532"/>
              <p:cNvSpPr>
                <a:spLocks noChangeArrowheads="1"/>
              </p:cNvSpPr>
              <p:nvPr/>
            </p:nvSpPr>
            <p:spPr bwMode="auto">
              <a:xfrm>
                <a:off x="3633" y="2149"/>
                <a:ext cx="681" cy="6"/>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3" name="Rectangle 533"/>
              <p:cNvSpPr>
                <a:spLocks noChangeArrowheads="1"/>
              </p:cNvSpPr>
              <p:nvPr/>
            </p:nvSpPr>
            <p:spPr bwMode="auto">
              <a:xfrm>
                <a:off x="3633" y="2155"/>
                <a:ext cx="681"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4" name="Rectangle 534"/>
              <p:cNvSpPr>
                <a:spLocks noChangeArrowheads="1"/>
              </p:cNvSpPr>
              <p:nvPr/>
            </p:nvSpPr>
            <p:spPr bwMode="auto">
              <a:xfrm>
                <a:off x="3633" y="2167"/>
                <a:ext cx="681" cy="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5" name="Rectangle 535"/>
              <p:cNvSpPr>
                <a:spLocks noChangeArrowheads="1"/>
              </p:cNvSpPr>
              <p:nvPr/>
            </p:nvSpPr>
            <p:spPr bwMode="auto">
              <a:xfrm>
                <a:off x="3633" y="2178"/>
                <a:ext cx="681"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6" name="Rectangle 536"/>
              <p:cNvSpPr>
                <a:spLocks noChangeArrowheads="1"/>
              </p:cNvSpPr>
              <p:nvPr/>
            </p:nvSpPr>
            <p:spPr bwMode="auto">
              <a:xfrm>
                <a:off x="3633" y="2184"/>
                <a:ext cx="681"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7" name="Rectangle 537"/>
              <p:cNvSpPr>
                <a:spLocks noChangeArrowheads="1"/>
              </p:cNvSpPr>
              <p:nvPr/>
            </p:nvSpPr>
            <p:spPr bwMode="auto">
              <a:xfrm>
                <a:off x="3633" y="2196"/>
                <a:ext cx="681"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8" name="Rectangle 538"/>
              <p:cNvSpPr>
                <a:spLocks noChangeArrowheads="1"/>
              </p:cNvSpPr>
              <p:nvPr/>
            </p:nvSpPr>
            <p:spPr bwMode="auto">
              <a:xfrm>
                <a:off x="3633" y="2202"/>
                <a:ext cx="681"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9" name="Rectangle 539"/>
              <p:cNvSpPr>
                <a:spLocks noChangeArrowheads="1"/>
              </p:cNvSpPr>
              <p:nvPr/>
            </p:nvSpPr>
            <p:spPr bwMode="auto">
              <a:xfrm>
                <a:off x="3633" y="2213"/>
                <a:ext cx="681"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0" name="Rectangle 540"/>
              <p:cNvSpPr>
                <a:spLocks noChangeArrowheads="1"/>
              </p:cNvSpPr>
              <p:nvPr/>
            </p:nvSpPr>
            <p:spPr bwMode="auto">
              <a:xfrm>
                <a:off x="3633" y="2225"/>
                <a:ext cx="681"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3" name="Rectangle 541"/>
              <p:cNvSpPr>
                <a:spLocks noChangeArrowheads="1"/>
              </p:cNvSpPr>
              <p:nvPr/>
            </p:nvSpPr>
            <p:spPr bwMode="auto">
              <a:xfrm>
                <a:off x="3633" y="2237"/>
                <a:ext cx="681" cy="1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4" name="Rectangle 542"/>
              <p:cNvSpPr>
                <a:spLocks noChangeArrowheads="1"/>
              </p:cNvSpPr>
              <p:nvPr/>
            </p:nvSpPr>
            <p:spPr bwMode="auto">
              <a:xfrm>
                <a:off x="3633" y="2248"/>
                <a:ext cx="681"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5" name="Rectangle 543"/>
              <p:cNvSpPr>
                <a:spLocks noChangeArrowheads="1"/>
              </p:cNvSpPr>
              <p:nvPr/>
            </p:nvSpPr>
            <p:spPr bwMode="auto">
              <a:xfrm>
                <a:off x="3633" y="2272"/>
                <a:ext cx="681"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6" name="Freeform 544"/>
              <p:cNvSpPr>
                <a:spLocks/>
              </p:cNvSpPr>
              <p:nvPr/>
            </p:nvSpPr>
            <p:spPr bwMode="auto">
              <a:xfrm>
                <a:off x="3635" y="2073"/>
                <a:ext cx="671" cy="221"/>
              </a:xfrm>
              <a:custGeom>
                <a:avLst/>
                <a:gdLst>
                  <a:gd name="T0" fmla="*/ 302 w 1512"/>
                  <a:gd name="T1" fmla="*/ 605 h 605"/>
                  <a:gd name="T2" fmla="*/ 1210 w 1512"/>
                  <a:gd name="T3" fmla="*/ 605 h 605"/>
                  <a:gd name="T4" fmla="*/ 1512 w 1512"/>
                  <a:gd name="T5" fmla="*/ 303 h 605"/>
                  <a:gd name="T6" fmla="*/ 1210 w 1512"/>
                  <a:gd name="T7" fmla="*/ 0 h 605"/>
                  <a:gd name="T8" fmla="*/ 302 w 1512"/>
                  <a:gd name="T9" fmla="*/ 0 h 605"/>
                  <a:gd name="T10" fmla="*/ 0 w 1512"/>
                  <a:gd name="T11" fmla="*/ 303 h 605"/>
                  <a:gd name="T12" fmla="*/ 302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2" y="605"/>
                    </a:moveTo>
                    <a:lnTo>
                      <a:pt x="1210" y="605"/>
                    </a:lnTo>
                    <a:cubicBezTo>
                      <a:pt x="1377" y="605"/>
                      <a:pt x="1512" y="470"/>
                      <a:pt x="1512" y="303"/>
                    </a:cubicBezTo>
                    <a:cubicBezTo>
                      <a:pt x="1512" y="136"/>
                      <a:pt x="1377" y="0"/>
                      <a:pt x="1210" y="0"/>
                    </a:cubicBezTo>
                    <a:lnTo>
                      <a:pt x="302" y="0"/>
                    </a:lnTo>
                    <a:cubicBezTo>
                      <a:pt x="135" y="0"/>
                      <a:pt x="0" y="136"/>
                      <a:pt x="0" y="303"/>
                    </a:cubicBezTo>
                    <a:cubicBezTo>
                      <a:pt x="0" y="470"/>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7" name="Rectangle 545"/>
              <p:cNvSpPr>
                <a:spLocks noChangeArrowheads="1"/>
              </p:cNvSpPr>
              <p:nvPr/>
            </p:nvSpPr>
            <p:spPr bwMode="auto">
              <a:xfrm>
                <a:off x="3698" y="2144"/>
                <a:ext cx="4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HASIL</a:t>
                </a:r>
                <a:endParaRPr lang="en-US" altLang="en-US"/>
              </a:p>
            </p:txBody>
          </p:sp>
          <p:pic>
            <p:nvPicPr>
              <p:cNvPr id="2594" name="Picture 54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654" y="2342"/>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5" name="Picture 547"/>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654" y="2342"/>
                <a:ext cx="69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8" name="Rectangle 548"/>
              <p:cNvSpPr>
                <a:spLocks noChangeArrowheads="1"/>
              </p:cNvSpPr>
              <p:nvPr/>
            </p:nvSpPr>
            <p:spPr bwMode="auto">
              <a:xfrm>
                <a:off x="3647" y="2336"/>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9" name="Rectangle 549"/>
              <p:cNvSpPr>
                <a:spLocks noChangeArrowheads="1"/>
              </p:cNvSpPr>
              <p:nvPr/>
            </p:nvSpPr>
            <p:spPr bwMode="auto">
              <a:xfrm>
                <a:off x="3647" y="2359"/>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0" name="Rectangle 550"/>
              <p:cNvSpPr>
                <a:spLocks noChangeArrowheads="1"/>
              </p:cNvSpPr>
              <p:nvPr/>
            </p:nvSpPr>
            <p:spPr bwMode="auto">
              <a:xfrm>
                <a:off x="3647" y="2383"/>
                <a:ext cx="682" cy="1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1" name="Rectangle 551"/>
              <p:cNvSpPr>
                <a:spLocks noChangeArrowheads="1"/>
              </p:cNvSpPr>
              <p:nvPr/>
            </p:nvSpPr>
            <p:spPr bwMode="auto">
              <a:xfrm>
                <a:off x="3647" y="2400"/>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2" name="Rectangle 552"/>
              <p:cNvSpPr>
                <a:spLocks noChangeArrowheads="1"/>
              </p:cNvSpPr>
              <p:nvPr/>
            </p:nvSpPr>
            <p:spPr bwMode="auto">
              <a:xfrm>
                <a:off x="3647" y="2412"/>
                <a:ext cx="682"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3" name="Rectangle 553"/>
              <p:cNvSpPr>
                <a:spLocks noChangeArrowheads="1"/>
              </p:cNvSpPr>
              <p:nvPr/>
            </p:nvSpPr>
            <p:spPr bwMode="auto">
              <a:xfrm>
                <a:off x="3647" y="2424"/>
                <a:ext cx="682"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4" name="Rectangle 554"/>
              <p:cNvSpPr>
                <a:spLocks noChangeArrowheads="1"/>
              </p:cNvSpPr>
              <p:nvPr/>
            </p:nvSpPr>
            <p:spPr bwMode="auto">
              <a:xfrm>
                <a:off x="3647" y="2430"/>
                <a:ext cx="682" cy="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5" name="Rectangle 555"/>
              <p:cNvSpPr>
                <a:spLocks noChangeArrowheads="1"/>
              </p:cNvSpPr>
              <p:nvPr/>
            </p:nvSpPr>
            <p:spPr bwMode="auto">
              <a:xfrm>
                <a:off x="3647" y="2441"/>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6" name="Rectangle 556"/>
              <p:cNvSpPr>
                <a:spLocks noChangeArrowheads="1"/>
              </p:cNvSpPr>
              <p:nvPr/>
            </p:nvSpPr>
            <p:spPr bwMode="auto">
              <a:xfrm>
                <a:off x="3647" y="2453"/>
                <a:ext cx="682"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7" name="Rectangle 557"/>
              <p:cNvSpPr>
                <a:spLocks noChangeArrowheads="1"/>
              </p:cNvSpPr>
              <p:nvPr/>
            </p:nvSpPr>
            <p:spPr bwMode="auto">
              <a:xfrm>
                <a:off x="3647" y="2459"/>
                <a:ext cx="682"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8" name="Rectangle 558"/>
              <p:cNvSpPr>
                <a:spLocks noChangeArrowheads="1"/>
              </p:cNvSpPr>
              <p:nvPr/>
            </p:nvSpPr>
            <p:spPr bwMode="auto">
              <a:xfrm>
                <a:off x="3647" y="2465"/>
                <a:ext cx="682"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9" name="Rectangle 559"/>
              <p:cNvSpPr>
                <a:spLocks noChangeArrowheads="1"/>
              </p:cNvSpPr>
              <p:nvPr/>
            </p:nvSpPr>
            <p:spPr bwMode="auto">
              <a:xfrm>
                <a:off x="3647" y="2476"/>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0" name="Rectangle 560"/>
              <p:cNvSpPr>
                <a:spLocks noChangeArrowheads="1"/>
              </p:cNvSpPr>
              <p:nvPr/>
            </p:nvSpPr>
            <p:spPr bwMode="auto">
              <a:xfrm>
                <a:off x="3647" y="2488"/>
                <a:ext cx="682"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1" name="Rectangle 561"/>
              <p:cNvSpPr>
                <a:spLocks noChangeArrowheads="1"/>
              </p:cNvSpPr>
              <p:nvPr/>
            </p:nvSpPr>
            <p:spPr bwMode="auto">
              <a:xfrm>
                <a:off x="3647" y="2500"/>
                <a:ext cx="682" cy="1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2" name="Rectangle 562"/>
              <p:cNvSpPr>
                <a:spLocks noChangeArrowheads="1"/>
              </p:cNvSpPr>
              <p:nvPr/>
            </p:nvSpPr>
            <p:spPr bwMode="auto">
              <a:xfrm>
                <a:off x="3647" y="2517"/>
                <a:ext cx="682" cy="1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3" name="Rectangle 563"/>
              <p:cNvSpPr>
                <a:spLocks noChangeArrowheads="1"/>
              </p:cNvSpPr>
              <p:nvPr/>
            </p:nvSpPr>
            <p:spPr bwMode="auto">
              <a:xfrm>
                <a:off x="3647" y="2535"/>
                <a:ext cx="682"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6" name="Freeform 564"/>
              <p:cNvSpPr>
                <a:spLocks/>
              </p:cNvSpPr>
              <p:nvPr/>
            </p:nvSpPr>
            <p:spPr bwMode="auto">
              <a:xfrm>
                <a:off x="3648" y="2339"/>
                <a:ext cx="671" cy="221"/>
              </a:xfrm>
              <a:custGeom>
                <a:avLst/>
                <a:gdLst>
                  <a:gd name="T0" fmla="*/ 303 w 1512"/>
                  <a:gd name="T1" fmla="*/ 605 h 605"/>
                  <a:gd name="T2" fmla="*/ 1210 w 1512"/>
                  <a:gd name="T3" fmla="*/ 605 h 605"/>
                  <a:gd name="T4" fmla="*/ 1512 w 1512"/>
                  <a:gd name="T5" fmla="*/ 302 h 605"/>
                  <a:gd name="T6" fmla="*/ 1210 w 1512"/>
                  <a:gd name="T7" fmla="*/ 0 h 605"/>
                  <a:gd name="T8" fmla="*/ 303 w 1512"/>
                  <a:gd name="T9" fmla="*/ 0 h 605"/>
                  <a:gd name="T10" fmla="*/ 0 w 1512"/>
                  <a:gd name="T11" fmla="*/ 302 h 605"/>
                  <a:gd name="T12" fmla="*/ 303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3" y="605"/>
                    </a:moveTo>
                    <a:lnTo>
                      <a:pt x="1210" y="605"/>
                    </a:lnTo>
                    <a:cubicBezTo>
                      <a:pt x="1377" y="605"/>
                      <a:pt x="1512" y="469"/>
                      <a:pt x="1512" y="302"/>
                    </a:cubicBezTo>
                    <a:cubicBezTo>
                      <a:pt x="1512" y="135"/>
                      <a:pt x="1377" y="0"/>
                      <a:pt x="1210" y="0"/>
                    </a:cubicBezTo>
                    <a:lnTo>
                      <a:pt x="303" y="0"/>
                    </a:lnTo>
                    <a:cubicBezTo>
                      <a:pt x="136" y="0"/>
                      <a:pt x="0" y="135"/>
                      <a:pt x="0" y="302"/>
                    </a:cubicBezTo>
                    <a:cubicBezTo>
                      <a:pt x="0" y="469"/>
                      <a:pt x="136" y="605"/>
                      <a:pt x="303"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7" name="Rectangle 565"/>
              <p:cNvSpPr>
                <a:spLocks noChangeArrowheads="1"/>
              </p:cNvSpPr>
              <p:nvPr/>
            </p:nvSpPr>
            <p:spPr bwMode="auto">
              <a:xfrm>
                <a:off x="3770" y="2409"/>
                <a:ext cx="3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ISI</a:t>
                </a:r>
                <a:endParaRPr lang="en-US" altLang="en-US"/>
              </a:p>
            </p:txBody>
          </p:sp>
          <p:pic>
            <p:nvPicPr>
              <p:cNvPr id="2614" name="Picture 56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654" y="2611"/>
                <a:ext cx="6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5" name="Picture 567"/>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654" y="2611"/>
                <a:ext cx="6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8" name="Rectangle 568"/>
              <p:cNvSpPr>
                <a:spLocks noChangeArrowheads="1"/>
              </p:cNvSpPr>
              <p:nvPr/>
            </p:nvSpPr>
            <p:spPr bwMode="auto">
              <a:xfrm>
                <a:off x="3647" y="2599"/>
                <a:ext cx="68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9" name="Rectangle 569"/>
              <p:cNvSpPr>
                <a:spLocks noChangeArrowheads="1"/>
              </p:cNvSpPr>
              <p:nvPr/>
            </p:nvSpPr>
            <p:spPr bwMode="auto">
              <a:xfrm>
                <a:off x="3647" y="2628"/>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0" name="Rectangle 570"/>
              <p:cNvSpPr>
                <a:spLocks noChangeArrowheads="1"/>
              </p:cNvSpPr>
              <p:nvPr/>
            </p:nvSpPr>
            <p:spPr bwMode="auto">
              <a:xfrm>
                <a:off x="3647" y="2652"/>
                <a:ext cx="682" cy="1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1" name="Rectangle 571"/>
              <p:cNvSpPr>
                <a:spLocks noChangeArrowheads="1"/>
              </p:cNvSpPr>
              <p:nvPr/>
            </p:nvSpPr>
            <p:spPr bwMode="auto">
              <a:xfrm>
                <a:off x="3647" y="2663"/>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2" name="Rectangle 572"/>
              <p:cNvSpPr>
                <a:spLocks noChangeArrowheads="1"/>
              </p:cNvSpPr>
              <p:nvPr/>
            </p:nvSpPr>
            <p:spPr bwMode="auto">
              <a:xfrm>
                <a:off x="3647" y="2675"/>
                <a:ext cx="682"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3" name="Rectangle 573"/>
              <p:cNvSpPr>
                <a:spLocks noChangeArrowheads="1"/>
              </p:cNvSpPr>
              <p:nvPr/>
            </p:nvSpPr>
            <p:spPr bwMode="auto">
              <a:xfrm>
                <a:off x="3647" y="2687"/>
                <a:ext cx="682"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4" name="Rectangle 574"/>
              <p:cNvSpPr>
                <a:spLocks noChangeArrowheads="1"/>
              </p:cNvSpPr>
              <p:nvPr/>
            </p:nvSpPr>
            <p:spPr bwMode="auto">
              <a:xfrm>
                <a:off x="3647" y="2698"/>
                <a:ext cx="682" cy="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5" name="Rectangle 575"/>
              <p:cNvSpPr>
                <a:spLocks noChangeArrowheads="1"/>
              </p:cNvSpPr>
              <p:nvPr/>
            </p:nvSpPr>
            <p:spPr bwMode="auto">
              <a:xfrm>
                <a:off x="3647" y="2704"/>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6" name="Rectangle 576"/>
              <p:cNvSpPr>
                <a:spLocks noChangeArrowheads="1"/>
              </p:cNvSpPr>
              <p:nvPr/>
            </p:nvSpPr>
            <p:spPr bwMode="auto">
              <a:xfrm>
                <a:off x="3647" y="2716"/>
                <a:ext cx="682"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7" name="Rectangle 577"/>
              <p:cNvSpPr>
                <a:spLocks noChangeArrowheads="1"/>
              </p:cNvSpPr>
              <p:nvPr/>
            </p:nvSpPr>
            <p:spPr bwMode="auto">
              <a:xfrm>
                <a:off x="3647" y="2722"/>
                <a:ext cx="682" cy="1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8" name="Rectangle 578"/>
              <p:cNvSpPr>
                <a:spLocks noChangeArrowheads="1"/>
              </p:cNvSpPr>
              <p:nvPr/>
            </p:nvSpPr>
            <p:spPr bwMode="auto">
              <a:xfrm>
                <a:off x="3647" y="2733"/>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9" name="Rectangle 579"/>
              <p:cNvSpPr>
                <a:spLocks noChangeArrowheads="1"/>
              </p:cNvSpPr>
              <p:nvPr/>
            </p:nvSpPr>
            <p:spPr bwMode="auto">
              <a:xfrm>
                <a:off x="3647" y="2745"/>
                <a:ext cx="682"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0" name="Rectangle 580"/>
              <p:cNvSpPr>
                <a:spLocks noChangeArrowheads="1"/>
              </p:cNvSpPr>
              <p:nvPr/>
            </p:nvSpPr>
            <p:spPr bwMode="auto">
              <a:xfrm>
                <a:off x="3647" y="2751"/>
                <a:ext cx="682"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1" name="Rectangle 581"/>
              <p:cNvSpPr>
                <a:spLocks noChangeArrowheads="1"/>
              </p:cNvSpPr>
              <p:nvPr/>
            </p:nvSpPr>
            <p:spPr bwMode="auto">
              <a:xfrm>
                <a:off x="3647" y="2768"/>
                <a:ext cx="682"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2" name="Rectangle 582"/>
              <p:cNvSpPr>
                <a:spLocks noChangeArrowheads="1"/>
              </p:cNvSpPr>
              <p:nvPr/>
            </p:nvSpPr>
            <p:spPr bwMode="auto">
              <a:xfrm>
                <a:off x="3647" y="2780"/>
                <a:ext cx="682" cy="24"/>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3" name="Rectangle 583"/>
              <p:cNvSpPr>
                <a:spLocks noChangeArrowheads="1"/>
              </p:cNvSpPr>
              <p:nvPr/>
            </p:nvSpPr>
            <p:spPr bwMode="auto">
              <a:xfrm>
                <a:off x="3647" y="2804"/>
                <a:ext cx="682" cy="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6" name="Freeform 584"/>
              <p:cNvSpPr>
                <a:spLocks/>
              </p:cNvSpPr>
              <p:nvPr/>
            </p:nvSpPr>
            <p:spPr bwMode="auto">
              <a:xfrm>
                <a:off x="3648" y="2604"/>
                <a:ext cx="671" cy="220"/>
              </a:xfrm>
              <a:custGeom>
                <a:avLst/>
                <a:gdLst>
                  <a:gd name="T0" fmla="*/ 303 w 1512"/>
                  <a:gd name="T1" fmla="*/ 604 h 604"/>
                  <a:gd name="T2" fmla="*/ 1210 w 1512"/>
                  <a:gd name="T3" fmla="*/ 604 h 604"/>
                  <a:gd name="T4" fmla="*/ 1512 w 1512"/>
                  <a:gd name="T5" fmla="*/ 302 h 604"/>
                  <a:gd name="T6" fmla="*/ 1210 w 1512"/>
                  <a:gd name="T7" fmla="*/ 0 h 604"/>
                  <a:gd name="T8" fmla="*/ 303 w 1512"/>
                  <a:gd name="T9" fmla="*/ 0 h 604"/>
                  <a:gd name="T10" fmla="*/ 0 w 1512"/>
                  <a:gd name="T11" fmla="*/ 302 h 604"/>
                  <a:gd name="T12" fmla="*/ 303 w 1512"/>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1512" h="604">
                    <a:moveTo>
                      <a:pt x="303" y="604"/>
                    </a:moveTo>
                    <a:lnTo>
                      <a:pt x="1210" y="604"/>
                    </a:lnTo>
                    <a:cubicBezTo>
                      <a:pt x="1377" y="604"/>
                      <a:pt x="1512" y="469"/>
                      <a:pt x="1512" y="302"/>
                    </a:cubicBezTo>
                    <a:cubicBezTo>
                      <a:pt x="1512" y="135"/>
                      <a:pt x="1377" y="0"/>
                      <a:pt x="1210" y="0"/>
                    </a:cubicBezTo>
                    <a:lnTo>
                      <a:pt x="303" y="0"/>
                    </a:lnTo>
                    <a:cubicBezTo>
                      <a:pt x="136" y="0"/>
                      <a:pt x="0" y="135"/>
                      <a:pt x="0" y="302"/>
                    </a:cubicBezTo>
                    <a:cubicBezTo>
                      <a:pt x="0" y="469"/>
                      <a:pt x="136" y="604"/>
                      <a:pt x="303" y="604"/>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7" name="Rectangle 585"/>
              <p:cNvSpPr>
                <a:spLocks noChangeArrowheads="1"/>
              </p:cNvSpPr>
              <p:nvPr/>
            </p:nvSpPr>
            <p:spPr bwMode="auto">
              <a:xfrm>
                <a:off x="3821" y="2632"/>
                <a:ext cx="31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598" name="Rectangle 586"/>
              <p:cNvSpPr>
                <a:spLocks noChangeArrowheads="1"/>
              </p:cNvSpPr>
              <p:nvPr/>
            </p:nvSpPr>
            <p:spPr bwMode="auto">
              <a:xfrm>
                <a:off x="3854" y="2716"/>
                <a:ext cx="2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PROSES</a:t>
                </a:r>
                <a:endParaRPr lang="en-US" altLang="en-US"/>
              </a:p>
            </p:txBody>
          </p:sp>
          <p:pic>
            <p:nvPicPr>
              <p:cNvPr id="2635" name="Picture 58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668" y="2874"/>
                <a:ext cx="68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6" name="Picture 588"/>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668" y="2874"/>
                <a:ext cx="68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9" name="Rectangle 589"/>
              <p:cNvSpPr>
                <a:spLocks noChangeArrowheads="1"/>
              </p:cNvSpPr>
              <p:nvPr/>
            </p:nvSpPr>
            <p:spPr bwMode="auto">
              <a:xfrm>
                <a:off x="3661" y="2868"/>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0" name="Rectangle 590"/>
              <p:cNvSpPr>
                <a:spLocks noChangeArrowheads="1"/>
              </p:cNvSpPr>
              <p:nvPr/>
            </p:nvSpPr>
            <p:spPr bwMode="auto">
              <a:xfrm>
                <a:off x="3661" y="2891"/>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1" name="Rectangle 591"/>
              <p:cNvSpPr>
                <a:spLocks noChangeArrowheads="1"/>
              </p:cNvSpPr>
              <p:nvPr/>
            </p:nvSpPr>
            <p:spPr bwMode="auto">
              <a:xfrm>
                <a:off x="3661" y="2915"/>
                <a:ext cx="682" cy="1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2" name="Rectangle 592"/>
              <p:cNvSpPr>
                <a:spLocks noChangeArrowheads="1"/>
              </p:cNvSpPr>
              <p:nvPr/>
            </p:nvSpPr>
            <p:spPr bwMode="auto">
              <a:xfrm>
                <a:off x="3661" y="2932"/>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3" name="Rectangle 593"/>
              <p:cNvSpPr>
                <a:spLocks noChangeArrowheads="1"/>
              </p:cNvSpPr>
              <p:nvPr/>
            </p:nvSpPr>
            <p:spPr bwMode="auto">
              <a:xfrm>
                <a:off x="3661" y="2944"/>
                <a:ext cx="682"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4" name="Rectangle 594"/>
              <p:cNvSpPr>
                <a:spLocks noChangeArrowheads="1"/>
              </p:cNvSpPr>
              <p:nvPr/>
            </p:nvSpPr>
            <p:spPr bwMode="auto">
              <a:xfrm>
                <a:off x="3661" y="2955"/>
                <a:ext cx="682"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5" name="Rectangle 595"/>
              <p:cNvSpPr>
                <a:spLocks noChangeArrowheads="1"/>
              </p:cNvSpPr>
              <p:nvPr/>
            </p:nvSpPr>
            <p:spPr bwMode="auto">
              <a:xfrm>
                <a:off x="3661" y="2961"/>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6" name="Rectangle 596"/>
              <p:cNvSpPr>
                <a:spLocks noChangeArrowheads="1"/>
              </p:cNvSpPr>
              <p:nvPr/>
            </p:nvSpPr>
            <p:spPr bwMode="auto">
              <a:xfrm>
                <a:off x="3661" y="2973"/>
                <a:ext cx="682"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7" name="Rectangle 597"/>
              <p:cNvSpPr>
                <a:spLocks noChangeArrowheads="1"/>
              </p:cNvSpPr>
              <p:nvPr/>
            </p:nvSpPr>
            <p:spPr bwMode="auto">
              <a:xfrm>
                <a:off x="3661" y="2979"/>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8" name="Rectangle 598"/>
              <p:cNvSpPr>
                <a:spLocks noChangeArrowheads="1"/>
              </p:cNvSpPr>
              <p:nvPr/>
            </p:nvSpPr>
            <p:spPr bwMode="auto">
              <a:xfrm>
                <a:off x="3661" y="2991"/>
                <a:ext cx="682" cy="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9" name="Rectangle 599"/>
              <p:cNvSpPr>
                <a:spLocks noChangeArrowheads="1"/>
              </p:cNvSpPr>
              <p:nvPr/>
            </p:nvSpPr>
            <p:spPr bwMode="auto">
              <a:xfrm>
                <a:off x="3661" y="2996"/>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0" name="Rectangle 600"/>
              <p:cNvSpPr>
                <a:spLocks noChangeArrowheads="1"/>
              </p:cNvSpPr>
              <p:nvPr/>
            </p:nvSpPr>
            <p:spPr bwMode="auto">
              <a:xfrm>
                <a:off x="3661" y="3008"/>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1" name="Rectangle 601"/>
              <p:cNvSpPr>
                <a:spLocks noChangeArrowheads="1"/>
              </p:cNvSpPr>
              <p:nvPr/>
            </p:nvSpPr>
            <p:spPr bwMode="auto">
              <a:xfrm>
                <a:off x="3661" y="3020"/>
                <a:ext cx="682" cy="1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2" name="Rectangle 602"/>
              <p:cNvSpPr>
                <a:spLocks noChangeArrowheads="1"/>
              </p:cNvSpPr>
              <p:nvPr/>
            </p:nvSpPr>
            <p:spPr bwMode="auto">
              <a:xfrm>
                <a:off x="3661" y="3031"/>
                <a:ext cx="682"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3" name="Rectangle 603"/>
              <p:cNvSpPr>
                <a:spLocks noChangeArrowheads="1"/>
              </p:cNvSpPr>
              <p:nvPr/>
            </p:nvSpPr>
            <p:spPr bwMode="auto">
              <a:xfrm>
                <a:off x="3661" y="3043"/>
                <a:ext cx="682"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6" name="Rectangle 604"/>
              <p:cNvSpPr>
                <a:spLocks noChangeArrowheads="1"/>
              </p:cNvSpPr>
              <p:nvPr/>
            </p:nvSpPr>
            <p:spPr bwMode="auto">
              <a:xfrm>
                <a:off x="3661" y="3066"/>
                <a:ext cx="682" cy="3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7" name="Freeform 605"/>
              <p:cNvSpPr>
                <a:spLocks/>
              </p:cNvSpPr>
              <p:nvPr/>
            </p:nvSpPr>
            <p:spPr bwMode="auto">
              <a:xfrm>
                <a:off x="3662" y="2869"/>
                <a:ext cx="671" cy="221"/>
              </a:xfrm>
              <a:custGeom>
                <a:avLst/>
                <a:gdLst>
                  <a:gd name="T0" fmla="*/ 302 w 1511"/>
                  <a:gd name="T1" fmla="*/ 605 h 605"/>
                  <a:gd name="T2" fmla="*/ 1209 w 1511"/>
                  <a:gd name="T3" fmla="*/ 605 h 605"/>
                  <a:gd name="T4" fmla="*/ 1511 w 1511"/>
                  <a:gd name="T5" fmla="*/ 303 h 605"/>
                  <a:gd name="T6" fmla="*/ 1209 w 1511"/>
                  <a:gd name="T7" fmla="*/ 0 h 605"/>
                  <a:gd name="T8" fmla="*/ 302 w 1511"/>
                  <a:gd name="T9" fmla="*/ 0 h 605"/>
                  <a:gd name="T10" fmla="*/ 0 w 1511"/>
                  <a:gd name="T11" fmla="*/ 303 h 605"/>
                  <a:gd name="T12" fmla="*/ 302 w 1511"/>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1" h="605">
                    <a:moveTo>
                      <a:pt x="302" y="605"/>
                    </a:moveTo>
                    <a:lnTo>
                      <a:pt x="1209" y="605"/>
                    </a:lnTo>
                    <a:cubicBezTo>
                      <a:pt x="1376" y="605"/>
                      <a:pt x="1511" y="470"/>
                      <a:pt x="1511" y="303"/>
                    </a:cubicBezTo>
                    <a:cubicBezTo>
                      <a:pt x="1511" y="136"/>
                      <a:pt x="1376" y="0"/>
                      <a:pt x="1209" y="0"/>
                    </a:cubicBezTo>
                    <a:lnTo>
                      <a:pt x="302" y="0"/>
                    </a:lnTo>
                    <a:cubicBezTo>
                      <a:pt x="135" y="0"/>
                      <a:pt x="0" y="136"/>
                      <a:pt x="0" y="303"/>
                    </a:cubicBezTo>
                    <a:cubicBezTo>
                      <a:pt x="0" y="470"/>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8" name="Rectangle 606"/>
              <p:cNvSpPr>
                <a:spLocks noChangeArrowheads="1"/>
              </p:cNvSpPr>
              <p:nvPr/>
            </p:nvSpPr>
            <p:spPr bwMode="auto">
              <a:xfrm>
                <a:off x="3834" y="2897"/>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grpSp>
        <p:grpSp>
          <p:nvGrpSpPr>
            <p:cNvPr id="10" name="Group 808"/>
            <p:cNvGrpSpPr>
              <a:grpSpLocks/>
            </p:cNvGrpSpPr>
            <p:nvPr/>
          </p:nvGrpSpPr>
          <p:grpSpPr bwMode="auto">
            <a:xfrm>
              <a:off x="565" y="1687"/>
              <a:ext cx="3806" cy="2560"/>
              <a:chOff x="565" y="1687"/>
              <a:chExt cx="3806" cy="2560"/>
            </a:xfrm>
          </p:grpSpPr>
          <p:sp>
            <p:nvSpPr>
              <p:cNvPr id="3019" name="Rectangle 608"/>
              <p:cNvSpPr>
                <a:spLocks noChangeArrowheads="1"/>
              </p:cNvSpPr>
              <p:nvPr/>
            </p:nvSpPr>
            <p:spPr bwMode="auto">
              <a:xfrm>
                <a:off x="3814" y="2981"/>
                <a:ext cx="3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PENILAIAN</a:t>
                </a:r>
                <a:endParaRPr lang="en-US" altLang="en-US"/>
              </a:p>
            </p:txBody>
          </p:sp>
          <p:pic>
            <p:nvPicPr>
              <p:cNvPr id="2657" name="Picture 609"/>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682" y="3137"/>
                <a:ext cx="68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8" name="Picture 610"/>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682" y="3137"/>
                <a:ext cx="68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2" name="Rectangle 611"/>
              <p:cNvSpPr>
                <a:spLocks noChangeArrowheads="1"/>
              </p:cNvSpPr>
              <p:nvPr/>
            </p:nvSpPr>
            <p:spPr bwMode="auto">
              <a:xfrm>
                <a:off x="3675" y="3131"/>
                <a:ext cx="682"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3" name="Rectangle 612"/>
              <p:cNvSpPr>
                <a:spLocks noChangeArrowheads="1"/>
              </p:cNvSpPr>
              <p:nvPr/>
            </p:nvSpPr>
            <p:spPr bwMode="auto">
              <a:xfrm>
                <a:off x="3675" y="3154"/>
                <a:ext cx="682"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4" name="Rectangle 613"/>
              <p:cNvSpPr>
                <a:spLocks noChangeArrowheads="1"/>
              </p:cNvSpPr>
              <p:nvPr/>
            </p:nvSpPr>
            <p:spPr bwMode="auto">
              <a:xfrm>
                <a:off x="3675" y="3178"/>
                <a:ext cx="682" cy="17"/>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5" name="Rectangle 614"/>
              <p:cNvSpPr>
                <a:spLocks noChangeArrowheads="1"/>
              </p:cNvSpPr>
              <p:nvPr/>
            </p:nvSpPr>
            <p:spPr bwMode="auto">
              <a:xfrm>
                <a:off x="3675" y="3195"/>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6" name="Rectangle 615"/>
              <p:cNvSpPr>
                <a:spLocks noChangeArrowheads="1"/>
              </p:cNvSpPr>
              <p:nvPr/>
            </p:nvSpPr>
            <p:spPr bwMode="auto">
              <a:xfrm>
                <a:off x="3675" y="3207"/>
                <a:ext cx="682"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7" name="Rectangle 616"/>
              <p:cNvSpPr>
                <a:spLocks noChangeArrowheads="1"/>
              </p:cNvSpPr>
              <p:nvPr/>
            </p:nvSpPr>
            <p:spPr bwMode="auto">
              <a:xfrm>
                <a:off x="3675" y="3218"/>
                <a:ext cx="682"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8" name="Rectangle 617"/>
              <p:cNvSpPr>
                <a:spLocks noChangeArrowheads="1"/>
              </p:cNvSpPr>
              <p:nvPr/>
            </p:nvSpPr>
            <p:spPr bwMode="auto">
              <a:xfrm>
                <a:off x="3675" y="3224"/>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9" name="Rectangle 618"/>
              <p:cNvSpPr>
                <a:spLocks noChangeArrowheads="1"/>
              </p:cNvSpPr>
              <p:nvPr/>
            </p:nvSpPr>
            <p:spPr bwMode="auto">
              <a:xfrm>
                <a:off x="3675" y="3236"/>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0" name="Rectangle 619"/>
              <p:cNvSpPr>
                <a:spLocks noChangeArrowheads="1"/>
              </p:cNvSpPr>
              <p:nvPr/>
            </p:nvSpPr>
            <p:spPr bwMode="auto">
              <a:xfrm>
                <a:off x="3675" y="3248"/>
                <a:ext cx="682" cy="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1" name="Rectangle 620"/>
              <p:cNvSpPr>
                <a:spLocks noChangeArrowheads="1"/>
              </p:cNvSpPr>
              <p:nvPr/>
            </p:nvSpPr>
            <p:spPr bwMode="auto">
              <a:xfrm>
                <a:off x="3675" y="3253"/>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2" name="Rectangle 621"/>
              <p:cNvSpPr>
                <a:spLocks noChangeArrowheads="1"/>
              </p:cNvSpPr>
              <p:nvPr/>
            </p:nvSpPr>
            <p:spPr bwMode="auto">
              <a:xfrm>
                <a:off x="3675" y="3265"/>
                <a:ext cx="682" cy="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3" name="Rectangle 622"/>
              <p:cNvSpPr>
                <a:spLocks noChangeArrowheads="1"/>
              </p:cNvSpPr>
              <p:nvPr/>
            </p:nvSpPr>
            <p:spPr bwMode="auto">
              <a:xfrm>
                <a:off x="3675" y="3271"/>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4" name="Rectangle 623"/>
              <p:cNvSpPr>
                <a:spLocks noChangeArrowheads="1"/>
              </p:cNvSpPr>
              <p:nvPr/>
            </p:nvSpPr>
            <p:spPr bwMode="auto">
              <a:xfrm>
                <a:off x="3675" y="3283"/>
                <a:ext cx="682" cy="1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5" name="Rectangle 624"/>
              <p:cNvSpPr>
                <a:spLocks noChangeArrowheads="1"/>
              </p:cNvSpPr>
              <p:nvPr/>
            </p:nvSpPr>
            <p:spPr bwMode="auto">
              <a:xfrm>
                <a:off x="3675" y="3294"/>
                <a:ext cx="682"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6" name="Rectangle 625"/>
              <p:cNvSpPr>
                <a:spLocks noChangeArrowheads="1"/>
              </p:cNvSpPr>
              <p:nvPr/>
            </p:nvSpPr>
            <p:spPr bwMode="auto">
              <a:xfrm>
                <a:off x="3675" y="3312"/>
                <a:ext cx="682"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7" name="Rectangle 626"/>
              <p:cNvSpPr>
                <a:spLocks noChangeArrowheads="1"/>
              </p:cNvSpPr>
              <p:nvPr/>
            </p:nvSpPr>
            <p:spPr bwMode="auto">
              <a:xfrm>
                <a:off x="3675" y="3335"/>
                <a:ext cx="682" cy="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8" name="Freeform 627"/>
              <p:cNvSpPr>
                <a:spLocks/>
              </p:cNvSpPr>
              <p:nvPr/>
            </p:nvSpPr>
            <p:spPr bwMode="auto">
              <a:xfrm>
                <a:off x="3675" y="3134"/>
                <a:ext cx="671" cy="221"/>
              </a:xfrm>
              <a:custGeom>
                <a:avLst/>
                <a:gdLst>
                  <a:gd name="T0" fmla="*/ 302 w 1512"/>
                  <a:gd name="T1" fmla="*/ 605 h 605"/>
                  <a:gd name="T2" fmla="*/ 1209 w 1512"/>
                  <a:gd name="T3" fmla="*/ 605 h 605"/>
                  <a:gd name="T4" fmla="*/ 1512 w 1512"/>
                  <a:gd name="T5" fmla="*/ 302 h 605"/>
                  <a:gd name="T6" fmla="*/ 1209 w 1512"/>
                  <a:gd name="T7" fmla="*/ 0 h 605"/>
                  <a:gd name="T8" fmla="*/ 302 w 1512"/>
                  <a:gd name="T9" fmla="*/ 0 h 605"/>
                  <a:gd name="T10" fmla="*/ 0 w 1512"/>
                  <a:gd name="T11" fmla="*/ 302 h 605"/>
                  <a:gd name="T12" fmla="*/ 302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2" y="605"/>
                    </a:moveTo>
                    <a:lnTo>
                      <a:pt x="1209" y="605"/>
                    </a:lnTo>
                    <a:cubicBezTo>
                      <a:pt x="1376" y="605"/>
                      <a:pt x="1512" y="469"/>
                      <a:pt x="1512" y="302"/>
                    </a:cubicBezTo>
                    <a:cubicBezTo>
                      <a:pt x="1512" y="135"/>
                      <a:pt x="1376" y="0"/>
                      <a:pt x="1209" y="0"/>
                    </a:cubicBezTo>
                    <a:lnTo>
                      <a:pt x="302" y="0"/>
                    </a:lnTo>
                    <a:cubicBezTo>
                      <a:pt x="135" y="0"/>
                      <a:pt x="0" y="135"/>
                      <a:pt x="0" y="302"/>
                    </a:cubicBezTo>
                    <a:cubicBezTo>
                      <a:pt x="0" y="469"/>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9" name="Rectangle 628"/>
              <p:cNvSpPr>
                <a:spLocks noChangeArrowheads="1"/>
              </p:cNvSpPr>
              <p:nvPr/>
            </p:nvSpPr>
            <p:spPr bwMode="auto">
              <a:xfrm>
                <a:off x="3848" y="3162"/>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656" name="Rectangle 629"/>
              <p:cNvSpPr>
                <a:spLocks noChangeArrowheads="1"/>
              </p:cNvSpPr>
              <p:nvPr/>
            </p:nvSpPr>
            <p:spPr bwMode="auto">
              <a:xfrm>
                <a:off x="3810" y="3246"/>
                <a:ext cx="34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PELAKSANA</a:t>
                </a:r>
                <a:endParaRPr lang="en-US" altLang="en-US"/>
              </a:p>
            </p:txBody>
          </p:sp>
          <p:pic>
            <p:nvPicPr>
              <p:cNvPr id="2678" name="Picture 630"/>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682" y="3394"/>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9" name="Picture 63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682" y="3394"/>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9" name="Rectangle 632"/>
              <p:cNvSpPr>
                <a:spLocks noChangeArrowheads="1"/>
              </p:cNvSpPr>
              <p:nvPr/>
            </p:nvSpPr>
            <p:spPr bwMode="auto">
              <a:xfrm>
                <a:off x="3675" y="3388"/>
                <a:ext cx="68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0" name="Rectangle 633"/>
              <p:cNvSpPr>
                <a:spLocks noChangeArrowheads="1"/>
              </p:cNvSpPr>
              <p:nvPr/>
            </p:nvSpPr>
            <p:spPr bwMode="auto">
              <a:xfrm>
                <a:off x="3675" y="3417"/>
                <a:ext cx="682"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1" name="Rectangle 634"/>
              <p:cNvSpPr>
                <a:spLocks noChangeArrowheads="1"/>
              </p:cNvSpPr>
              <p:nvPr/>
            </p:nvSpPr>
            <p:spPr bwMode="auto">
              <a:xfrm>
                <a:off x="3675" y="3446"/>
                <a:ext cx="682"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2" name="Rectangle 635"/>
              <p:cNvSpPr>
                <a:spLocks noChangeArrowheads="1"/>
              </p:cNvSpPr>
              <p:nvPr/>
            </p:nvSpPr>
            <p:spPr bwMode="auto">
              <a:xfrm>
                <a:off x="3675" y="3464"/>
                <a:ext cx="682" cy="1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3" name="Rectangle 636"/>
              <p:cNvSpPr>
                <a:spLocks noChangeArrowheads="1"/>
              </p:cNvSpPr>
              <p:nvPr/>
            </p:nvSpPr>
            <p:spPr bwMode="auto">
              <a:xfrm>
                <a:off x="3675" y="3481"/>
                <a:ext cx="682" cy="1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4" name="Rectangle 637"/>
              <p:cNvSpPr>
                <a:spLocks noChangeArrowheads="1"/>
              </p:cNvSpPr>
              <p:nvPr/>
            </p:nvSpPr>
            <p:spPr bwMode="auto">
              <a:xfrm>
                <a:off x="3675" y="3499"/>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5" name="Rectangle 638"/>
              <p:cNvSpPr>
                <a:spLocks noChangeArrowheads="1"/>
              </p:cNvSpPr>
              <p:nvPr/>
            </p:nvSpPr>
            <p:spPr bwMode="auto">
              <a:xfrm>
                <a:off x="3675" y="3511"/>
                <a:ext cx="682" cy="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6" name="Rectangle 639"/>
              <p:cNvSpPr>
                <a:spLocks noChangeArrowheads="1"/>
              </p:cNvSpPr>
              <p:nvPr/>
            </p:nvSpPr>
            <p:spPr bwMode="auto">
              <a:xfrm>
                <a:off x="3675" y="3522"/>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7" name="Rectangle 640"/>
              <p:cNvSpPr>
                <a:spLocks noChangeArrowheads="1"/>
              </p:cNvSpPr>
              <p:nvPr/>
            </p:nvSpPr>
            <p:spPr bwMode="auto">
              <a:xfrm>
                <a:off x="3675" y="3534"/>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8" name="Rectangle 641"/>
              <p:cNvSpPr>
                <a:spLocks noChangeArrowheads="1"/>
              </p:cNvSpPr>
              <p:nvPr/>
            </p:nvSpPr>
            <p:spPr bwMode="auto">
              <a:xfrm>
                <a:off x="3675" y="3546"/>
                <a:ext cx="682" cy="1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9" name="Rectangle 642"/>
              <p:cNvSpPr>
                <a:spLocks noChangeArrowheads="1"/>
              </p:cNvSpPr>
              <p:nvPr/>
            </p:nvSpPr>
            <p:spPr bwMode="auto">
              <a:xfrm>
                <a:off x="3675" y="3557"/>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0" name="Rectangle 643"/>
              <p:cNvSpPr>
                <a:spLocks noChangeArrowheads="1"/>
              </p:cNvSpPr>
              <p:nvPr/>
            </p:nvSpPr>
            <p:spPr bwMode="auto">
              <a:xfrm>
                <a:off x="3675" y="3569"/>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1" name="Rectangle 644"/>
              <p:cNvSpPr>
                <a:spLocks noChangeArrowheads="1"/>
              </p:cNvSpPr>
              <p:nvPr/>
            </p:nvSpPr>
            <p:spPr bwMode="auto">
              <a:xfrm>
                <a:off x="3675" y="3581"/>
                <a:ext cx="682"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2" name="Rectangle 645"/>
              <p:cNvSpPr>
                <a:spLocks noChangeArrowheads="1"/>
              </p:cNvSpPr>
              <p:nvPr/>
            </p:nvSpPr>
            <p:spPr bwMode="auto">
              <a:xfrm>
                <a:off x="3675" y="3598"/>
                <a:ext cx="682"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3" name="Rectangle 646"/>
              <p:cNvSpPr>
                <a:spLocks noChangeArrowheads="1"/>
              </p:cNvSpPr>
              <p:nvPr/>
            </p:nvSpPr>
            <p:spPr bwMode="auto">
              <a:xfrm>
                <a:off x="3675" y="3616"/>
                <a:ext cx="682" cy="2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4" name="Rectangle 647"/>
              <p:cNvSpPr>
                <a:spLocks noChangeArrowheads="1"/>
              </p:cNvSpPr>
              <p:nvPr/>
            </p:nvSpPr>
            <p:spPr bwMode="auto">
              <a:xfrm>
                <a:off x="3675" y="3645"/>
                <a:ext cx="682" cy="4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5" name="Freeform 648"/>
              <p:cNvSpPr>
                <a:spLocks/>
              </p:cNvSpPr>
              <p:nvPr/>
            </p:nvSpPr>
            <p:spPr bwMode="auto">
              <a:xfrm>
                <a:off x="3675" y="3388"/>
                <a:ext cx="671" cy="287"/>
              </a:xfrm>
              <a:custGeom>
                <a:avLst/>
                <a:gdLst>
                  <a:gd name="T0" fmla="*/ 378 w 1512"/>
                  <a:gd name="T1" fmla="*/ 786 h 786"/>
                  <a:gd name="T2" fmla="*/ 1134 w 1512"/>
                  <a:gd name="T3" fmla="*/ 786 h 786"/>
                  <a:gd name="T4" fmla="*/ 1512 w 1512"/>
                  <a:gd name="T5" fmla="*/ 393 h 786"/>
                  <a:gd name="T6" fmla="*/ 1134 w 1512"/>
                  <a:gd name="T7" fmla="*/ 0 h 786"/>
                  <a:gd name="T8" fmla="*/ 378 w 1512"/>
                  <a:gd name="T9" fmla="*/ 0 h 786"/>
                  <a:gd name="T10" fmla="*/ 0 w 1512"/>
                  <a:gd name="T11" fmla="*/ 393 h 786"/>
                  <a:gd name="T12" fmla="*/ 378 w 1512"/>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12" h="786">
                    <a:moveTo>
                      <a:pt x="378" y="786"/>
                    </a:moveTo>
                    <a:lnTo>
                      <a:pt x="1134" y="786"/>
                    </a:lnTo>
                    <a:cubicBezTo>
                      <a:pt x="1342" y="786"/>
                      <a:pt x="1512" y="610"/>
                      <a:pt x="1512" y="393"/>
                    </a:cubicBezTo>
                    <a:cubicBezTo>
                      <a:pt x="1512" y="176"/>
                      <a:pt x="1342" y="0"/>
                      <a:pt x="1134" y="0"/>
                    </a:cubicBezTo>
                    <a:lnTo>
                      <a:pt x="378" y="0"/>
                    </a:lnTo>
                    <a:cubicBezTo>
                      <a:pt x="169" y="0"/>
                      <a:pt x="0" y="176"/>
                      <a:pt x="0" y="393"/>
                    </a:cubicBezTo>
                    <a:cubicBezTo>
                      <a:pt x="0" y="610"/>
                      <a:pt x="169" y="786"/>
                      <a:pt x="378"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6" name="Rectangle 649"/>
              <p:cNvSpPr>
                <a:spLocks noChangeArrowheads="1"/>
              </p:cNvSpPr>
              <p:nvPr/>
            </p:nvSpPr>
            <p:spPr bwMode="auto">
              <a:xfrm>
                <a:off x="3848" y="3407"/>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677" name="Rectangle 650"/>
              <p:cNvSpPr>
                <a:spLocks noChangeArrowheads="1"/>
              </p:cNvSpPr>
              <p:nvPr/>
            </p:nvSpPr>
            <p:spPr bwMode="auto">
              <a:xfrm>
                <a:off x="3831" y="3491"/>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SARANA </a:t>
                </a:r>
                <a:endParaRPr lang="en-US" altLang="en-US"/>
              </a:p>
            </p:txBody>
          </p:sp>
          <p:sp>
            <p:nvSpPr>
              <p:cNvPr id="2680" name="Rectangle 651"/>
              <p:cNvSpPr>
                <a:spLocks noChangeArrowheads="1"/>
              </p:cNvSpPr>
              <p:nvPr/>
            </p:nvSpPr>
            <p:spPr bwMode="auto">
              <a:xfrm>
                <a:off x="4139" y="3491"/>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681" name="Rectangle 652"/>
              <p:cNvSpPr>
                <a:spLocks noChangeArrowheads="1"/>
              </p:cNvSpPr>
              <p:nvPr/>
            </p:nvSpPr>
            <p:spPr bwMode="auto">
              <a:xfrm>
                <a:off x="3800" y="3574"/>
                <a:ext cx="3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PRASARANA</a:t>
                </a:r>
                <a:endParaRPr lang="en-US" altLang="en-US"/>
              </a:p>
            </p:txBody>
          </p:sp>
          <p:pic>
            <p:nvPicPr>
              <p:cNvPr id="2701" name="Picture 653"/>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682" y="3715"/>
                <a:ext cx="6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2" name="Picture 654"/>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3682" y="3715"/>
                <a:ext cx="6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 name="Rectangle 655"/>
              <p:cNvSpPr>
                <a:spLocks noChangeArrowheads="1"/>
              </p:cNvSpPr>
              <p:nvPr/>
            </p:nvSpPr>
            <p:spPr bwMode="auto">
              <a:xfrm>
                <a:off x="3675" y="3703"/>
                <a:ext cx="682"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3" name="Rectangle 656"/>
              <p:cNvSpPr>
                <a:spLocks noChangeArrowheads="1"/>
              </p:cNvSpPr>
              <p:nvPr/>
            </p:nvSpPr>
            <p:spPr bwMode="auto">
              <a:xfrm>
                <a:off x="3675" y="3733"/>
                <a:ext cx="682"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4" name="Rectangle 657"/>
              <p:cNvSpPr>
                <a:spLocks noChangeArrowheads="1"/>
              </p:cNvSpPr>
              <p:nvPr/>
            </p:nvSpPr>
            <p:spPr bwMode="auto">
              <a:xfrm>
                <a:off x="3675" y="3756"/>
                <a:ext cx="682" cy="1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5" name="Rectangle 658"/>
              <p:cNvSpPr>
                <a:spLocks noChangeArrowheads="1"/>
              </p:cNvSpPr>
              <p:nvPr/>
            </p:nvSpPr>
            <p:spPr bwMode="auto">
              <a:xfrm>
                <a:off x="3675" y="3768"/>
                <a:ext cx="682" cy="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6" name="Rectangle 659"/>
              <p:cNvSpPr>
                <a:spLocks noChangeArrowheads="1"/>
              </p:cNvSpPr>
              <p:nvPr/>
            </p:nvSpPr>
            <p:spPr bwMode="auto">
              <a:xfrm>
                <a:off x="3675" y="3779"/>
                <a:ext cx="682"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7" name="Rectangle 660"/>
              <p:cNvSpPr>
                <a:spLocks noChangeArrowheads="1"/>
              </p:cNvSpPr>
              <p:nvPr/>
            </p:nvSpPr>
            <p:spPr bwMode="auto">
              <a:xfrm>
                <a:off x="3675" y="3791"/>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8" name="Rectangle 661"/>
              <p:cNvSpPr>
                <a:spLocks noChangeArrowheads="1"/>
              </p:cNvSpPr>
              <p:nvPr/>
            </p:nvSpPr>
            <p:spPr bwMode="auto">
              <a:xfrm>
                <a:off x="3675" y="3803"/>
                <a:ext cx="682" cy="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9" name="Rectangle 662"/>
              <p:cNvSpPr>
                <a:spLocks noChangeArrowheads="1"/>
              </p:cNvSpPr>
              <p:nvPr/>
            </p:nvSpPr>
            <p:spPr bwMode="auto">
              <a:xfrm>
                <a:off x="3675" y="3809"/>
                <a:ext cx="682"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0" name="Rectangle 663"/>
              <p:cNvSpPr>
                <a:spLocks noChangeArrowheads="1"/>
              </p:cNvSpPr>
              <p:nvPr/>
            </p:nvSpPr>
            <p:spPr bwMode="auto">
              <a:xfrm>
                <a:off x="3675" y="3820"/>
                <a:ext cx="682"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1" name="Rectangle 664"/>
              <p:cNvSpPr>
                <a:spLocks noChangeArrowheads="1"/>
              </p:cNvSpPr>
              <p:nvPr/>
            </p:nvSpPr>
            <p:spPr bwMode="auto">
              <a:xfrm>
                <a:off x="3675" y="3826"/>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2" name="Rectangle 665"/>
              <p:cNvSpPr>
                <a:spLocks noChangeArrowheads="1"/>
              </p:cNvSpPr>
              <p:nvPr/>
            </p:nvSpPr>
            <p:spPr bwMode="auto">
              <a:xfrm>
                <a:off x="3675" y="3838"/>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3" name="Rectangle 666"/>
              <p:cNvSpPr>
                <a:spLocks noChangeArrowheads="1"/>
              </p:cNvSpPr>
              <p:nvPr/>
            </p:nvSpPr>
            <p:spPr bwMode="auto">
              <a:xfrm>
                <a:off x="3675" y="3850"/>
                <a:ext cx="682" cy="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4" name="Rectangle 667"/>
              <p:cNvSpPr>
                <a:spLocks noChangeArrowheads="1"/>
              </p:cNvSpPr>
              <p:nvPr/>
            </p:nvSpPr>
            <p:spPr bwMode="auto">
              <a:xfrm>
                <a:off x="3675" y="3855"/>
                <a:ext cx="682"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5" name="Rectangle 668"/>
              <p:cNvSpPr>
                <a:spLocks noChangeArrowheads="1"/>
              </p:cNvSpPr>
              <p:nvPr/>
            </p:nvSpPr>
            <p:spPr bwMode="auto">
              <a:xfrm>
                <a:off x="3675" y="3873"/>
                <a:ext cx="682"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6" name="Rectangle 669"/>
              <p:cNvSpPr>
                <a:spLocks noChangeArrowheads="1"/>
              </p:cNvSpPr>
              <p:nvPr/>
            </p:nvSpPr>
            <p:spPr bwMode="auto">
              <a:xfrm>
                <a:off x="3675" y="3885"/>
                <a:ext cx="682"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7" name="Rectangle 670"/>
              <p:cNvSpPr>
                <a:spLocks noChangeArrowheads="1"/>
              </p:cNvSpPr>
              <p:nvPr/>
            </p:nvSpPr>
            <p:spPr bwMode="auto">
              <a:xfrm>
                <a:off x="3675" y="3908"/>
                <a:ext cx="682" cy="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8" name="Freeform 671"/>
              <p:cNvSpPr>
                <a:spLocks/>
              </p:cNvSpPr>
              <p:nvPr/>
            </p:nvSpPr>
            <p:spPr bwMode="auto">
              <a:xfrm>
                <a:off x="3675" y="3708"/>
                <a:ext cx="671" cy="221"/>
              </a:xfrm>
              <a:custGeom>
                <a:avLst/>
                <a:gdLst>
                  <a:gd name="T0" fmla="*/ 302 w 1512"/>
                  <a:gd name="T1" fmla="*/ 605 h 605"/>
                  <a:gd name="T2" fmla="*/ 1209 w 1512"/>
                  <a:gd name="T3" fmla="*/ 605 h 605"/>
                  <a:gd name="T4" fmla="*/ 1512 w 1512"/>
                  <a:gd name="T5" fmla="*/ 303 h 605"/>
                  <a:gd name="T6" fmla="*/ 1209 w 1512"/>
                  <a:gd name="T7" fmla="*/ 0 h 605"/>
                  <a:gd name="T8" fmla="*/ 302 w 1512"/>
                  <a:gd name="T9" fmla="*/ 0 h 605"/>
                  <a:gd name="T10" fmla="*/ 0 w 1512"/>
                  <a:gd name="T11" fmla="*/ 303 h 605"/>
                  <a:gd name="T12" fmla="*/ 302 w 1512"/>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12" h="605">
                    <a:moveTo>
                      <a:pt x="302" y="605"/>
                    </a:moveTo>
                    <a:lnTo>
                      <a:pt x="1209" y="605"/>
                    </a:lnTo>
                    <a:cubicBezTo>
                      <a:pt x="1376" y="605"/>
                      <a:pt x="1512" y="470"/>
                      <a:pt x="1512" y="303"/>
                    </a:cubicBezTo>
                    <a:cubicBezTo>
                      <a:pt x="1512" y="136"/>
                      <a:pt x="1376" y="0"/>
                      <a:pt x="1209" y="0"/>
                    </a:cubicBezTo>
                    <a:lnTo>
                      <a:pt x="302" y="0"/>
                    </a:lnTo>
                    <a:cubicBezTo>
                      <a:pt x="135" y="0"/>
                      <a:pt x="0" y="136"/>
                      <a:pt x="0" y="303"/>
                    </a:cubicBezTo>
                    <a:cubicBezTo>
                      <a:pt x="0" y="470"/>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9" name="Rectangle 672"/>
              <p:cNvSpPr>
                <a:spLocks noChangeArrowheads="1"/>
              </p:cNvSpPr>
              <p:nvPr/>
            </p:nvSpPr>
            <p:spPr bwMode="auto">
              <a:xfrm>
                <a:off x="3848" y="3736"/>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700" name="Rectangle 673"/>
              <p:cNvSpPr>
                <a:spLocks noChangeArrowheads="1"/>
              </p:cNvSpPr>
              <p:nvPr/>
            </p:nvSpPr>
            <p:spPr bwMode="auto">
              <a:xfrm>
                <a:off x="3755" y="3819"/>
                <a:ext cx="4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PENGELOLAAN</a:t>
                </a:r>
                <a:endParaRPr lang="en-US" altLang="en-US"/>
              </a:p>
            </p:txBody>
          </p:sp>
          <p:pic>
            <p:nvPicPr>
              <p:cNvPr id="2722" name="Picture 67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682" y="3943"/>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 name="Picture 675"/>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682" y="3943"/>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 name="Rectangle 676"/>
              <p:cNvSpPr>
                <a:spLocks noChangeArrowheads="1"/>
              </p:cNvSpPr>
              <p:nvPr/>
            </p:nvSpPr>
            <p:spPr bwMode="auto">
              <a:xfrm>
                <a:off x="3675" y="3937"/>
                <a:ext cx="682"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4" name="Rectangle 677"/>
              <p:cNvSpPr>
                <a:spLocks noChangeArrowheads="1"/>
              </p:cNvSpPr>
              <p:nvPr/>
            </p:nvSpPr>
            <p:spPr bwMode="auto">
              <a:xfrm>
                <a:off x="3675" y="3972"/>
                <a:ext cx="682"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5" name="Rectangle 678"/>
              <p:cNvSpPr>
                <a:spLocks noChangeArrowheads="1"/>
              </p:cNvSpPr>
              <p:nvPr/>
            </p:nvSpPr>
            <p:spPr bwMode="auto">
              <a:xfrm>
                <a:off x="3675" y="4001"/>
                <a:ext cx="682"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6" name="Rectangle 679"/>
              <p:cNvSpPr>
                <a:spLocks noChangeArrowheads="1"/>
              </p:cNvSpPr>
              <p:nvPr/>
            </p:nvSpPr>
            <p:spPr bwMode="auto">
              <a:xfrm>
                <a:off x="3675" y="4019"/>
                <a:ext cx="682" cy="1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7" name="Rectangle 680"/>
              <p:cNvSpPr>
                <a:spLocks noChangeArrowheads="1"/>
              </p:cNvSpPr>
              <p:nvPr/>
            </p:nvSpPr>
            <p:spPr bwMode="auto">
              <a:xfrm>
                <a:off x="3675" y="4037"/>
                <a:ext cx="682"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8" name="Rectangle 681"/>
              <p:cNvSpPr>
                <a:spLocks noChangeArrowheads="1"/>
              </p:cNvSpPr>
              <p:nvPr/>
            </p:nvSpPr>
            <p:spPr bwMode="auto">
              <a:xfrm>
                <a:off x="3675" y="4048"/>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9" name="Rectangle 682"/>
              <p:cNvSpPr>
                <a:spLocks noChangeArrowheads="1"/>
              </p:cNvSpPr>
              <p:nvPr/>
            </p:nvSpPr>
            <p:spPr bwMode="auto">
              <a:xfrm>
                <a:off x="3675" y="4060"/>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0" name="Rectangle 683"/>
              <p:cNvSpPr>
                <a:spLocks noChangeArrowheads="1"/>
              </p:cNvSpPr>
              <p:nvPr/>
            </p:nvSpPr>
            <p:spPr bwMode="auto">
              <a:xfrm>
                <a:off x="3675" y="4072"/>
                <a:ext cx="682"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1" name="Rectangle 684"/>
              <p:cNvSpPr>
                <a:spLocks noChangeArrowheads="1"/>
              </p:cNvSpPr>
              <p:nvPr/>
            </p:nvSpPr>
            <p:spPr bwMode="auto">
              <a:xfrm>
                <a:off x="3675" y="4083"/>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2" name="Rectangle 685"/>
              <p:cNvSpPr>
                <a:spLocks noChangeArrowheads="1"/>
              </p:cNvSpPr>
              <p:nvPr/>
            </p:nvSpPr>
            <p:spPr bwMode="auto">
              <a:xfrm>
                <a:off x="3675" y="4095"/>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3" name="Rectangle 686"/>
              <p:cNvSpPr>
                <a:spLocks noChangeArrowheads="1"/>
              </p:cNvSpPr>
              <p:nvPr/>
            </p:nvSpPr>
            <p:spPr bwMode="auto">
              <a:xfrm>
                <a:off x="3675" y="4107"/>
                <a:ext cx="682"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4" name="Rectangle 687"/>
              <p:cNvSpPr>
                <a:spLocks noChangeArrowheads="1"/>
              </p:cNvSpPr>
              <p:nvPr/>
            </p:nvSpPr>
            <p:spPr bwMode="auto">
              <a:xfrm>
                <a:off x="3675" y="4118"/>
                <a:ext cx="682" cy="1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5" name="Rectangle 688"/>
              <p:cNvSpPr>
                <a:spLocks noChangeArrowheads="1"/>
              </p:cNvSpPr>
              <p:nvPr/>
            </p:nvSpPr>
            <p:spPr bwMode="auto">
              <a:xfrm>
                <a:off x="3675" y="4136"/>
                <a:ext cx="682"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6" name="Rectangle 689"/>
              <p:cNvSpPr>
                <a:spLocks noChangeArrowheads="1"/>
              </p:cNvSpPr>
              <p:nvPr/>
            </p:nvSpPr>
            <p:spPr bwMode="auto">
              <a:xfrm>
                <a:off x="3675" y="4153"/>
                <a:ext cx="682"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7" name="Rectangle 690"/>
              <p:cNvSpPr>
                <a:spLocks noChangeArrowheads="1"/>
              </p:cNvSpPr>
              <p:nvPr/>
            </p:nvSpPr>
            <p:spPr bwMode="auto">
              <a:xfrm>
                <a:off x="3675" y="4171"/>
                <a:ext cx="682" cy="2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8" name="Rectangle 691"/>
              <p:cNvSpPr>
                <a:spLocks noChangeArrowheads="1"/>
              </p:cNvSpPr>
              <p:nvPr/>
            </p:nvSpPr>
            <p:spPr bwMode="auto">
              <a:xfrm>
                <a:off x="3675" y="4200"/>
                <a:ext cx="682" cy="3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9" name="Freeform 692"/>
              <p:cNvSpPr>
                <a:spLocks/>
              </p:cNvSpPr>
              <p:nvPr/>
            </p:nvSpPr>
            <p:spPr bwMode="auto">
              <a:xfrm>
                <a:off x="3675" y="3940"/>
                <a:ext cx="671" cy="287"/>
              </a:xfrm>
              <a:custGeom>
                <a:avLst/>
                <a:gdLst>
                  <a:gd name="T0" fmla="*/ 378 w 1512"/>
                  <a:gd name="T1" fmla="*/ 786 h 786"/>
                  <a:gd name="T2" fmla="*/ 1134 w 1512"/>
                  <a:gd name="T3" fmla="*/ 786 h 786"/>
                  <a:gd name="T4" fmla="*/ 1512 w 1512"/>
                  <a:gd name="T5" fmla="*/ 393 h 786"/>
                  <a:gd name="T6" fmla="*/ 1134 w 1512"/>
                  <a:gd name="T7" fmla="*/ 0 h 786"/>
                  <a:gd name="T8" fmla="*/ 378 w 1512"/>
                  <a:gd name="T9" fmla="*/ 0 h 786"/>
                  <a:gd name="T10" fmla="*/ 0 w 1512"/>
                  <a:gd name="T11" fmla="*/ 393 h 786"/>
                  <a:gd name="T12" fmla="*/ 378 w 1512"/>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12" h="786">
                    <a:moveTo>
                      <a:pt x="378" y="786"/>
                    </a:moveTo>
                    <a:lnTo>
                      <a:pt x="1134" y="786"/>
                    </a:lnTo>
                    <a:cubicBezTo>
                      <a:pt x="1342" y="786"/>
                      <a:pt x="1512" y="610"/>
                      <a:pt x="1512" y="393"/>
                    </a:cubicBezTo>
                    <a:cubicBezTo>
                      <a:pt x="1512" y="176"/>
                      <a:pt x="1342" y="0"/>
                      <a:pt x="1134" y="0"/>
                    </a:cubicBezTo>
                    <a:lnTo>
                      <a:pt x="378" y="0"/>
                    </a:lnTo>
                    <a:cubicBezTo>
                      <a:pt x="169" y="0"/>
                      <a:pt x="0" y="176"/>
                      <a:pt x="0" y="393"/>
                    </a:cubicBezTo>
                    <a:cubicBezTo>
                      <a:pt x="0" y="610"/>
                      <a:pt x="169" y="786"/>
                      <a:pt x="378"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0" name="Rectangle 693"/>
              <p:cNvSpPr>
                <a:spLocks noChangeArrowheads="1"/>
              </p:cNvSpPr>
              <p:nvPr/>
            </p:nvSpPr>
            <p:spPr bwMode="auto">
              <a:xfrm>
                <a:off x="3848" y="3959"/>
                <a:ext cx="3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STANDAR </a:t>
                </a:r>
                <a:endParaRPr lang="en-US" altLang="en-US"/>
              </a:p>
            </p:txBody>
          </p:sp>
          <p:sp>
            <p:nvSpPr>
              <p:cNvPr id="2721" name="Rectangle 694"/>
              <p:cNvSpPr>
                <a:spLocks noChangeArrowheads="1"/>
              </p:cNvSpPr>
              <p:nvPr/>
            </p:nvSpPr>
            <p:spPr bwMode="auto">
              <a:xfrm>
                <a:off x="3750" y="4042"/>
                <a:ext cx="4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PENDANAAN </a:t>
                </a:r>
                <a:endParaRPr lang="en-US" altLang="en-US"/>
              </a:p>
            </p:txBody>
          </p:sp>
          <p:sp>
            <p:nvSpPr>
              <p:cNvPr id="2724" name="Rectangle 695"/>
              <p:cNvSpPr>
                <a:spLocks noChangeArrowheads="1"/>
              </p:cNvSpPr>
              <p:nvPr/>
            </p:nvSpPr>
            <p:spPr bwMode="auto">
              <a:xfrm>
                <a:off x="4220" y="4042"/>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725" name="Rectangle 696"/>
              <p:cNvSpPr>
                <a:spLocks noChangeArrowheads="1"/>
              </p:cNvSpPr>
              <p:nvPr/>
            </p:nvSpPr>
            <p:spPr bwMode="auto">
              <a:xfrm>
                <a:off x="3779" y="4126"/>
                <a:ext cx="4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PEMBIAYAAN</a:t>
                </a:r>
                <a:endParaRPr lang="en-US" altLang="en-US"/>
              </a:p>
            </p:txBody>
          </p:sp>
          <p:sp>
            <p:nvSpPr>
              <p:cNvPr id="2726" name="Freeform 697"/>
              <p:cNvSpPr>
                <a:spLocks/>
              </p:cNvSpPr>
              <p:nvPr/>
            </p:nvSpPr>
            <p:spPr bwMode="auto">
              <a:xfrm>
                <a:off x="3434" y="1687"/>
                <a:ext cx="191" cy="2396"/>
              </a:xfrm>
              <a:custGeom>
                <a:avLst/>
                <a:gdLst>
                  <a:gd name="T0" fmla="*/ 0 w 191"/>
                  <a:gd name="T1" fmla="*/ 0 h 2396"/>
                  <a:gd name="T2" fmla="*/ 0 w 191"/>
                  <a:gd name="T3" fmla="*/ 2396 h 2396"/>
                  <a:gd name="T4" fmla="*/ 191 w 191"/>
                  <a:gd name="T5" fmla="*/ 2396 h 2396"/>
                </a:gdLst>
                <a:ahLst/>
                <a:cxnLst>
                  <a:cxn ang="0">
                    <a:pos x="T0" y="T1"/>
                  </a:cxn>
                  <a:cxn ang="0">
                    <a:pos x="T2" y="T3"/>
                  </a:cxn>
                  <a:cxn ang="0">
                    <a:pos x="T4" y="T5"/>
                  </a:cxn>
                </a:cxnLst>
                <a:rect l="0" t="0" r="r" b="b"/>
                <a:pathLst>
                  <a:path w="191" h="2396">
                    <a:moveTo>
                      <a:pt x="0" y="0"/>
                    </a:moveTo>
                    <a:lnTo>
                      <a:pt x="0" y="2396"/>
                    </a:lnTo>
                    <a:lnTo>
                      <a:pt x="191" y="2396"/>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7" name="Freeform 698"/>
              <p:cNvSpPr>
                <a:spLocks/>
              </p:cNvSpPr>
              <p:nvPr/>
            </p:nvSpPr>
            <p:spPr bwMode="auto">
              <a:xfrm>
                <a:off x="3609" y="4056"/>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3" y="103"/>
                      <a:pt x="23" y="48"/>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8" name="Freeform 699"/>
              <p:cNvSpPr>
                <a:spLocks/>
              </p:cNvSpPr>
              <p:nvPr/>
            </p:nvSpPr>
            <p:spPr bwMode="auto">
              <a:xfrm>
                <a:off x="3434" y="1687"/>
                <a:ext cx="150" cy="497"/>
              </a:xfrm>
              <a:custGeom>
                <a:avLst/>
                <a:gdLst>
                  <a:gd name="T0" fmla="*/ 0 w 150"/>
                  <a:gd name="T1" fmla="*/ 0 h 497"/>
                  <a:gd name="T2" fmla="*/ 0 w 150"/>
                  <a:gd name="T3" fmla="*/ 497 h 497"/>
                  <a:gd name="T4" fmla="*/ 150 w 150"/>
                  <a:gd name="T5" fmla="*/ 497 h 497"/>
                </a:gdLst>
                <a:ahLst/>
                <a:cxnLst>
                  <a:cxn ang="0">
                    <a:pos x="T0" y="T1"/>
                  </a:cxn>
                  <a:cxn ang="0">
                    <a:pos x="T2" y="T3"/>
                  </a:cxn>
                  <a:cxn ang="0">
                    <a:pos x="T4" y="T5"/>
                  </a:cxn>
                </a:cxnLst>
                <a:rect l="0" t="0" r="r" b="b"/>
                <a:pathLst>
                  <a:path w="150" h="497">
                    <a:moveTo>
                      <a:pt x="0" y="0"/>
                    </a:moveTo>
                    <a:lnTo>
                      <a:pt x="0" y="497"/>
                    </a:lnTo>
                    <a:lnTo>
                      <a:pt x="150" y="49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9" name="Freeform 700"/>
              <p:cNvSpPr>
                <a:spLocks/>
              </p:cNvSpPr>
              <p:nvPr/>
            </p:nvSpPr>
            <p:spPr bwMode="auto">
              <a:xfrm>
                <a:off x="3568" y="2157"/>
                <a:ext cx="67"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0" name="Freeform 701"/>
              <p:cNvSpPr>
                <a:spLocks/>
              </p:cNvSpPr>
              <p:nvPr/>
            </p:nvSpPr>
            <p:spPr bwMode="auto">
              <a:xfrm>
                <a:off x="3434" y="1687"/>
                <a:ext cx="164" cy="762"/>
              </a:xfrm>
              <a:custGeom>
                <a:avLst/>
                <a:gdLst>
                  <a:gd name="T0" fmla="*/ 0 w 164"/>
                  <a:gd name="T1" fmla="*/ 0 h 762"/>
                  <a:gd name="T2" fmla="*/ 0 w 164"/>
                  <a:gd name="T3" fmla="*/ 762 h 762"/>
                  <a:gd name="T4" fmla="*/ 164 w 164"/>
                  <a:gd name="T5" fmla="*/ 762 h 762"/>
                </a:gdLst>
                <a:ahLst/>
                <a:cxnLst>
                  <a:cxn ang="0">
                    <a:pos x="T0" y="T1"/>
                  </a:cxn>
                  <a:cxn ang="0">
                    <a:pos x="T2" y="T3"/>
                  </a:cxn>
                  <a:cxn ang="0">
                    <a:pos x="T4" y="T5"/>
                  </a:cxn>
                </a:cxnLst>
                <a:rect l="0" t="0" r="r" b="b"/>
                <a:pathLst>
                  <a:path w="164" h="762">
                    <a:moveTo>
                      <a:pt x="0" y="0"/>
                    </a:moveTo>
                    <a:lnTo>
                      <a:pt x="0" y="762"/>
                    </a:lnTo>
                    <a:lnTo>
                      <a:pt x="164" y="76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1" name="Freeform 702"/>
              <p:cNvSpPr>
                <a:spLocks/>
              </p:cNvSpPr>
              <p:nvPr/>
            </p:nvSpPr>
            <p:spPr bwMode="auto">
              <a:xfrm>
                <a:off x="3582" y="2422"/>
                <a:ext cx="66" cy="55"/>
              </a:xfrm>
              <a:custGeom>
                <a:avLst/>
                <a:gdLst>
                  <a:gd name="T0" fmla="*/ 150 w 150"/>
                  <a:gd name="T1" fmla="*/ 75 h 151"/>
                  <a:gd name="T2" fmla="*/ 0 w 150"/>
                  <a:gd name="T3" fmla="*/ 151 h 151"/>
                  <a:gd name="T4" fmla="*/ 0 w 150"/>
                  <a:gd name="T5" fmla="*/ 0 h 151"/>
                  <a:gd name="T6" fmla="*/ 150 w 150"/>
                  <a:gd name="T7" fmla="*/ 75 h 151"/>
                </a:gdLst>
                <a:ahLst/>
                <a:cxnLst>
                  <a:cxn ang="0">
                    <a:pos x="T0" y="T1"/>
                  </a:cxn>
                  <a:cxn ang="0">
                    <a:pos x="T2" y="T3"/>
                  </a:cxn>
                  <a:cxn ang="0">
                    <a:pos x="T4" y="T5"/>
                  </a:cxn>
                  <a:cxn ang="0">
                    <a:pos x="T6" y="T7"/>
                  </a:cxn>
                </a:cxnLst>
                <a:rect l="0" t="0" r="r" b="b"/>
                <a:pathLst>
                  <a:path w="150" h="151">
                    <a:moveTo>
                      <a:pt x="150" y="75"/>
                    </a:moveTo>
                    <a:lnTo>
                      <a:pt x="0" y="151"/>
                    </a:lnTo>
                    <a:cubicBezTo>
                      <a:pt x="24" y="103"/>
                      <a:pt x="24" y="48"/>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2" name="Freeform 703"/>
              <p:cNvSpPr>
                <a:spLocks/>
              </p:cNvSpPr>
              <p:nvPr/>
            </p:nvSpPr>
            <p:spPr bwMode="auto">
              <a:xfrm>
                <a:off x="3434" y="1687"/>
                <a:ext cx="164" cy="1027"/>
              </a:xfrm>
              <a:custGeom>
                <a:avLst/>
                <a:gdLst>
                  <a:gd name="T0" fmla="*/ 0 w 164"/>
                  <a:gd name="T1" fmla="*/ 0 h 1027"/>
                  <a:gd name="T2" fmla="*/ 0 w 164"/>
                  <a:gd name="T3" fmla="*/ 1027 h 1027"/>
                  <a:gd name="T4" fmla="*/ 164 w 164"/>
                  <a:gd name="T5" fmla="*/ 1027 h 1027"/>
                </a:gdLst>
                <a:ahLst/>
                <a:cxnLst>
                  <a:cxn ang="0">
                    <a:pos x="T0" y="T1"/>
                  </a:cxn>
                  <a:cxn ang="0">
                    <a:pos x="T2" y="T3"/>
                  </a:cxn>
                  <a:cxn ang="0">
                    <a:pos x="T4" y="T5"/>
                  </a:cxn>
                </a:cxnLst>
                <a:rect l="0" t="0" r="r" b="b"/>
                <a:pathLst>
                  <a:path w="164" h="1027">
                    <a:moveTo>
                      <a:pt x="0" y="0"/>
                    </a:moveTo>
                    <a:lnTo>
                      <a:pt x="0" y="1027"/>
                    </a:lnTo>
                    <a:lnTo>
                      <a:pt x="164" y="102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3" name="Freeform 704"/>
              <p:cNvSpPr>
                <a:spLocks/>
              </p:cNvSpPr>
              <p:nvPr/>
            </p:nvSpPr>
            <p:spPr bwMode="auto">
              <a:xfrm>
                <a:off x="3582" y="2687"/>
                <a:ext cx="66"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4" name="Freeform 705"/>
              <p:cNvSpPr>
                <a:spLocks/>
              </p:cNvSpPr>
              <p:nvPr/>
            </p:nvSpPr>
            <p:spPr bwMode="auto">
              <a:xfrm>
                <a:off x="3434" y="1687"/>
                <a:ext cx="177" cy="1292"/>
              </a:xfrm>
              <a:custGeom>
                <a:avLst/>
                <a:gdLst>
                  <a:gd name="T0" fmla="*/ 0 w 177"/>
                  <a:gd name="T1" fmla="*/ 0 h 1292"/>
                  <a:gd name="T2" fmla="*/ 0 w 177"/>
                  <a:gd name="T3" fmla="*/ 1292 h 1292"/>
                  <a:gd name="T4" fmla="*/ 177 w 177"/>
                  <a:gd name="T5" fmla="*/ 1292 h 1292"/>
                </a:gdLst>
                <a:ahLst/>
                <a:cxnLst>
                  <a:cxn ang="0">
                    <a:pos x="T0" y="T1"/>
                  </a:cxn>
                  <a:cxn ang="0">
                    <a:pos x="T2" y="T3"/>
                  </a:cxn>
                  <a:cxn ang="0">
                    <a:pos x="T4" y="T5"/>
                  </a:cxn>
                </a:cxnLst>
                <a:rect l="0" t="0" r="r" b="b"/>
                <a:pathLst>
                  <a:path w="177" h="1292">
                    <a:moveTo>
                      <a:pt x="0" y="0"/>
                    </a:moveTo>
                    <a:lnTo>
                      <a:pt x="0" y="1292"/>
                    </a:lnTo>
                    <a:lnTo>
                      <a:pt x="177" y="129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5" name="Freeform 706"/>
              <p:cNvSpPr>
                <a:spLocks/>
              </p:cNvSpPr>
              <p:nvPr/>
            </p:nvSpPr>
            <p:spPr bwMode="auto">
              <a:xfrm>
                <a:off x="3595" y="2952"/>
                <a:ext cx="67" cy="55"/>
              </a:xfrm>
              <a:custGeom>
                <a:avLst/>
                <a:gdLst>
                  <a:gd name="T0" fmla="*/ 151 w 151"/>
                  <a:gd name="T1" fmla="*/ 75 h 150"/>
                  <a:gd name="T2" fmla="*/ 0 w 151"/>
                  <a:gd name="T3" fmla="*/ 150 h 150"/>
                  <a:gd name="T4" fmla="*/ 0 w 151"/>
                  <a:gd name="T5" fmla="*/ 0 h 150"/>
                  <a:gd name="T6" fmla="*/ 151 w 151"/>
                  <a:gd name="T7" fmla="*/ 75 h 150"/>
                </a:gdLst>
                <a:ahLst/>
                <a:cxnLst>
                  <a:cxn ang="0">
                    <a:pos x="T0" y="T1"/>
                  </a:cxn>
                  <a:cxn ang="0">
                    <a:pos x="T2" y="T3"/>
                  </a:cxn>
                  <a:cxn ang="0">
                    <a:pos x="T4" y="T5"/>
                  </a:cxn>
                  <a:cxn ang="0">
                    <a:pos x="T6" y="T7"/>
                  </a:cxn>
                </a:cxnLst>
                <a:rect l="0" t="0" r="r" b="b"/>
                <a:pathLst>
                  <a:path w="151" h="150">
                    <a:moveTo>
                      <a:pt x="151" y="75"/>
                    </a:moveTo>
                    <a:lnTo>
                      <a:pt x="0" y="150"/>
                    </a:lnTo>
                    <a:cubicBezTo>
                      <a:pt x="24" y="103"/>
                      <a:pt x="24" y="47"/>
                      <a:pt x="0" y="0"/>
                    </a:cubicBezTo>
                    <a:lnTo>
                      <a:pt x="151"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6" name="Freeform 707"/>
              <p:cNvSpPr>
                <a:spLocks/>
              </p:cNvSpPr>
              <p:nvPr/>
            </p:nvSpPr>
            <p:spPr bwMode="auto">
              <a:xfrm>
                <a:off x="3434" y="1687"/>
                <a:ext cx="191" cy="1557"/>
              </a:xfrm>
              <a:custGeom>
                <a:avLst/>
                <a:gdLst>
                  <a:gd name="T0" fmla="*/ 0 w 191"/>
                  <a:gd name="T1" fmla="*/ 0 h 1557"/>
                  <a:gd name="T2" fmla="*/ 0 w 191"/>
                  <a:gd name="T3" fmla="*/ 1557 h 1557"/>
                  <a:gd name="T4" fmla="*/ 191 w 191"/>
                  <a:gd name="T5" fmla="*/ 1557 h 1557"/>
                </a:gdLst>
                <a:ahLst/>
                <a:cxnLst>
                  <a:cxn ang="0">
                    <a:pos x="T0" y="T1"/>
                  </a:cxn>
                  <a:cxn ang="0">
                    <a:pos x="T2" y="T3"/>
                  </a:cxn>
                  <a:cxn ang="0">
                    <a:pos x="T4" y="T5"/>
                  </a:cxn>
                </a:cxnLst>
                <a:rect l="0" t="0" r="r" b="b"/>
                <a:pathLst>
                  <a:path w="191" h="1557">
                    <a:moveTo>
                      <a:pt x="0" y="0"/>
                    </a:moveTo>
                    <a:lnTo>
                      <a:pt x="0" y="1557"/>
                    </a:lnTo>
                    <a:lnTo>
                      <a:pt x="191" y="155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7" name="Freeform 708"/>
              <p:cNvSpPr>
                <a:spLocks/>
              </p:cNvSpPr>
              <p:nvPr/>
            </p:nvSpPr>
            <p:spPr bwMode="auto">
              <a:xfrm>
                <a:off x="3609" y="3217"/>
                <a:ext cx="66" cy="55"/>
              </a:xfrm>
              <a:custGeom>
                <a:avLst/>
                <a:gdLst>
                  <a:gd name="T0" fmla="*/ 150 w 150"/>
                  <a:gd name="T1" fmla="*/ 75 h 151"/>
                  <a:gd name="T2" fmla="*/ 0 w 150"/>
                  <a:gd name="T3" fmla="*/ 151 h 151"/>
                  <a:gd name="T4" fmla="*/ 0 w 150"/>
                  <a:gd name="T5" fmla="*/ 0 h 151"/>
                  <a:gd name="T6" fmla="*/ 150 w 150"/>
                  <a:gd name="T7" fmla="*/ 75 h 151"/>
                </a:gdLst>
                <a:ahLst/>
                <a:cxnLst>
                  <a:cxn ang="0">
                    <a:pos x="T0" y="T1"/>
                  </a:cxn>
                  <a:cxn ang="0">
                    <a:pos x="T2" y="T3"/>
                  </a:cxn>
                  <a:cxn ang="0">
                    <a:pos x="T4" y="T5"/>
                  </a:cxn>
                  <a:cxn ang="0">
                    <a:pos x="T6" y="T7"/>
                  </a:cxn>
                </a:cxnLst>
                <a:rect l="0" t="0" r="r" b="b"/>
                <a:pathLst>
                  <a:path w="150" h="151">
                    <a:moveTo>
                      <a:pt x="150" y="75"/>
                    </a:moveTo>
                    <a:lnTo>
                      <a:pt x="0" y="151"/>
                    </a:lnTo>
                    <a:cubicBezTo>
                      <a:pt x="23" y="103"/>
                      <a:pt x="23" y="48"/>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8" name="Freeform 709"/>
              <p:cNvSpPr>
                <a:spLocks/>
              </p:cNvSpPr>
              <p:nvPr/>
            </p:nvSpPr>
            <p:spPr bwMode="auto">
              <a:xfrm>
                <a:off x="3434" y="1687"/>
                <a:ext cx="191" cy="1844"/>
              </a:xfrm>
              <a:custGeom>
                <a:avLst/>
                <a:gdLst>
                  <a:gd name="T0" fmla="*/ 0 w 191"/>
                  <a:gd name="T1" fmla="*/ 0 h 1844"/>
                  <a:gd name="T2" fmla="*/ 0 w 191"/>
                  <a:gd name="T3" fmla="*/ 1844 h 1844"/>
                  <a:gd name="T4" fmla="*/ 191 w 191"/>
                  <a:gd name="T5" fmla="*/ 1844 h 1844"/>
                </a:gdLst>
                <a:ahLst/>
                <a:cxnLst>
                  <a:cxn ang="0">
                    <a:pos x="T0" y="T1"/>
                  </a:cxn>
                  <a:cxn ang="0">
                    <a:pos x="T2" y="T3"/>
                  </a:cxn>
                  <a:cxn ang="0">
                    <a:pos x="T4" y="T5"/>
                  </a:cxn>
                </a:cxnLst>
                <a:rect l="0" t="0" r="r" b="b"/>
                <a:pathLst>
                  <a:path w="191" h="1844">
                    <a:moveTo>
                      <a:pt x="0" y="0"/>
                    </a:moveTo>
                    <a:lnTo>
                      <a:pt x="0" y="1844"/>
                    </a:lnTo>
                    <a:lnTo>
                      <a:pt x="191" y="1844"/>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9" name="Freeform 710"/>
              <p:cNvSpPr>
                <a:spLocks/>
              </p:cNvSpPr>
              <p:nvPr/>
            </p:nvSpPr>
            <p:spPr bwMode="auto">
              <a:xfrm>
                <a:off x="3609" y="3504"/>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3" y="102"/>
                      <a:pt x="23"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0" name="Freeform 711"/>
              <p:cNvSpPr>
                <a:spLocks/>
              </p:cNvSpPr>
              <p:nvPr/>
            </p:nvSpPr>
            <p:spPr bwMode="auto">
              <a:xfrm>
                <a:off x="3434" y="1687"/>
                <a:ext cx="191" cy="2132"/>
              </a:xfrm>
              <a:custGeom>
                <a:avLst/>
                <a:gdLst>
                  <a:gd name="T0" fmla="*/ 0 w 191"/>
                  <a:gd name="T1" fmla="*/ 0 h 2132"/>
                  <a:gd name="T2" fmla="*/ 0 w 191"/>
                  <a:gd name="T3" fmla="*/ 2132 h 2132"/>
                  <a:gd name="T4" fmla="*/ 191 w 191"/>
                  <a:gd name="T5" fmla="*/ 2132 h 2132"/>
                </a:gdLst>
                <a:ahLst/>
                <a:cxnLst>
                  <a:cxn ang="0">
                    <a:pos x="T0" y="T1"/>
                  </a:cxn>
                  <a:cxn ang="0">
                    <a:pos x="T2" y="T3"/>
                  </a:cxn>
                  <a:cxn ang="0">
                    <a:pos x="T4" y="T5"/>
                  </a:cxn>
                </a:cxnLst>
                <a:rect l="0" t="0" r="r" b="b"/>
                <a:pathLst>
                  <a:path w="191" h="2132">
                    <a:moveTo>
                      <a:pt x="0" y="0"/>
                    </a:moveTo>
                    <a:lnTo>
                      <a:pt x="0" y="2132"/>
                    </a:lnTo>
                    <a:lnTo>
                      <a:pt x="191" y="213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1" name="Freeform 712"/>
              <p:cNvSpPr>
                <a:spLocks/>
              </p:cNvSpPr>
              <p:nvPr/>
            </p:nvSpPr>
            <p:spPr bwMode="auto">
              <a:xfrm>
                <a:off x="3609" y="3791"/>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3" y="103"/>
                      <a:pt x="23"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2" name="Freeform 713"/>
              <p:cNvSpPr>
                <a:spLocks/>
              </p:cNvSpPr>
              <p:nvPr/>
            </p:nvSpPr>
            <p:spPr bwMode="auto">
              <a:xfrm>
                <a:off x="2427" y="1687"/>
                <a:ext cx="164" cy="2374"/>
              </a:xfrm>
              <a:custGeom>
                <a:avLst/>
                <a:gdLst>
                  <a:gd name="T0" fmla="*/ 0 w 164"/>
                  <a:gd name="T1" fmla="*/ 0 h 2374"/>
                  <a:gd name="T2" fmla="*/ 0 w 164"/>
                  <a:gd name="T3" fmla="*/ 2374 h 2374"/>
                  <a:gd name="T4" fmla="*/ 164 w 164"/>
                  <a:gd name="T5" fmla="*/ 2374 h 2374"/>
                </a:gdLst>
                <a:ahLst/>
                <a:cxnLst>
                  <a:cxn ang="0">
                    <a:pos x="T0" y="T1"/>
                  </a:cxn>
                  <a:cxn ang="0">
                    <a:pos x="T2" y="T3"/>
                  </a:cxn>
                  <a:cxn ang="0">
                    <a:pos x="T4" y="T5"/>
                  </a:cxn>
                </a:cxnLst>
                <a:rect l="0" t="0" r="r" b="b"/>
                <a:pathLst>
                  <a:path w="164" h="2374">
                    <a:moveTo>
                      <a:pt x="0" y="0"/>
                    </a:moveTo>
                    <a:lnTo>
                      <a:pt x="0" y="2374"/>
                    </a:lnTo>
                    <a:lnTo>
                      <a:pt x="164" y="2374"/>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3" name="Freeform 714"/>
              <p:cNvSpPr>
                <a:spLocks/>
              </p:cNvSpPr>
              <p:nvPr/>
            </p:nvSpPr>
            <p:spPr bwMode="auto">
              <a:xfrm>
                <a:off x="2575" y="4034"/>
                <a:ext cx="67" cy="55"/>
              </a:xfrm>
              <a:custGeom>
                <a:avLst/>
                <a:gdLst>
                  <a:gd name="T0" fmla="*/ 151 w 151"/>
                  <a:gd name="T1" fmla="*/ 75 h 150"/>
                  <a:gd name="T2" fmla="*/ 0 w 151"/>
                  <a:gd name="T3" fmla="*/ 150 h 150"/>
                  <a:gd name="T4" fmla="*/ 0 w 151"/>
                  <a:gd name="T5" fmla="*/ 0 h 150"/>
                  <a:gd name="T6" fmla="*/ 151 w 151"/>
                  <a:gd name="T7" fmla="*/ 75 h 150"/>
                </a:gdLst>
                <a:ahLst/>
                <a:cxnLst>
                  <a:cxn ang="0">
                    <a:pos x="T0" y="T1"/>
                  </a:cxn>
                  <a:cxn ang="0">
                    <a:pos x="T2" y="T3"/>
                  </a:cxn>
                  <a:cxn ang="0">
                    <a:pos x="T4" y="T5"/>
                  </a:cxn>
                  <a:cxn ang="0">
                    <a:pos x="T6" y="T7"/>
                  </a:cxn>
                </a:cxnLst>
                <a:rect l="0" t="0" r="r" b="b"/>
                <a:pathLst>
                  <a:path w="151" h="150">
                    <a:moveTo>
                      <a:pt x="151" y="75"/>
                    </a:moveTo>
                    <a:lnTo>
                      <a:pt x="0" y="150"/>
                    </a:lnTo>
                    <a:cubicBezTo>
                      <a:pt x="24" y="103"/>
                      <a:pt x="24" y="47"/>
                      <a:pt x="0" y="0"/>
                    </a:cubicBezTo>
                    <a:lnTo>
                      <a:pt x="151"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4" name="Freeform 715"/>
              <p:cNvSpPr>
                <a:spLocks/>
              </p:cNvSpPr>
              <p:nvPr/>
            </p:nvSpPr>
            <p:spPr bwMode="auto">
              <a:xfrm>
                <a:off x="2427" y="1687"/>
                <a:ext cx="151" cy="497"/>
              </a:xfrm>
              <a:custGeom>
                <a:avLst/>
                <a:gdLst>
                  <a:gd name="T0" fmla="*/ 0 w 151"/>
                  <a:gd name="T1" fmla="*/ 0 h 497"/>
                  <a:gd name="T2" fmla="*/ 0 w 151"/>
                  <a:gd name="T3" fmla="*/ 497 h 497"/>
                  <a:gd name="T4" fmla="*/ 151 w 151"/>
                  <a:gd name="T5" fmla="*/ 497 h 497"/>
                </a:gdLst>
                <a:ahLst/>
                <a:cxnLst>
                  <a:cxn ang="0">
                    <a:pos x="T0" y="T1"/>
                  </a:cxn>
                  <a:cxn ang="0">
                    <a:pos x="T2" y="T3"/>
                  </a:cxn>
                  <a:cxn ang="0">
                    <a:pos x="T4" y="T5"/>
                  </a:cxn>
                </a:cxnLst>
                <a:rect l="0" t="0" r="r" b="b"/>
                <a:pathLst>
                  <a:path w="151" h="497">
                    <a:moveTo>
                      <a:pt x="0" y="0"/>
                    </a:moveTo>
                    <a:lnTo>
                      <a:pt x="0" y="497"/>
                    </a:lnTo>
                    <a:lnTo>
                      <a:pt x="151" y="49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5" name="Freeform 716"/>
              <p:cNvSpPr>
                <a:spLocks/>
              </p:cNvSpPr>
              <p:nvPr/>
            </p:nvSpPr>
            <p:spPr bwMode="auto">
              <a:xfrm>
                <a:off x="2562" y="2157"/>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6" name="Freeform 717"/>
              <p:cNvSpPr>
                <a:spLocks/>
              </p:cNvSpPr>
              <p:nvPr/>
            </p:nvSpPr>
            <p:spPr bwMode="auto">
              <a:xfrm>
                <a:off x="2427" y="1687"/>
                <a:ext cx="151" cy="762"/>
              </a:xfrm>
              <a:custGeom>
                <a:avLst/>
                <a:gdLst>
                  <a:gd name="T0" fmla="*/ 0 w 151"/>
                  <a:gd name="T1" fmla="*/ 0 h 762"/>
                  <a:gd name="T2" fmla="*/ 0 w 151"/>
                  <a:gd name="T3" fmla="*/ 762 h 762"/>
                  <a:gd name="T4" fmla="*/ 151 w 151"/>
                  <a:gd name="T5" fmla="*/ 762 h 762"/>
                </a:gdLst>
                <a:ahLst/>
                <a:cxnLst>
                  <a:cxn ang="0">
                    <a:pos x="T0" y="T1"/>
                  </a:cxn>
                  <a:cxn ang="0">
                    <a:pos x="T2" y="T3"/>
                  </a:cxn>
                  <a:cxn ang="0">
                    <a:pos x="T4" y="T5"/>
                  </a:cxn>
                </a:cxnLst>
                <a:rect l="0" t="0" r="r" b="b"/>
                <a:pathLst>
                  <a:path w="151" h="762">
                    <a:moveTo>
                      <a:pt x="0" y="0"/>
                    </a:moveTo>
                    <a:lnTo>
                      <a:pt x="0" y="762"/>
                    </a:lnTo>
                    <a:lnTo>
                      <a:pt x="151" y="76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7" name="Freeform 718"/>
              <p:cNvSpPr>
                <a:spLocks/>
              </p:cNvSpPr>
              <p:nvPr/>
            </p:nvSpPr>
            <p:spPr bwMode="auto">
              <a:xfrm>
                <a:off x="2562" y="2422"/>
                <a:ext cx="66" cy="55"/>
              </a:xfrm>
              <a:custGeom>
                <a:avLst/>
                <a:gdLst>
                  <a:gd name="T0" fmla="*/ 150 w 150"/>
                  <a:gd name="T1" fmla="*/ 75 h 151"/>
                  <a:gd name="T2" fmla="*/ 0 w 150"/>
                  <a:gd name="T3" fmla="*/ 151 h 151"/>
                  <a:gd name="T4" fmla="*/ 0 w 150"/>
                  <a:gd name="T5" fmla="*/ 0 h 151"/>
                  <a:gd name="T6" fmla="*/ 150 w 150"/>
                  <a:gd name="T7" fmla="*/ 75 h 151"/>
                </a:gdLst>
                <a:ahLst/>
                <a:cxnLst>
                  <a:cxn ang="0">
                    <a:pos x="T0" y="T1"/>
                  </a:cxn>
                  <a:cxn ang="0">
                    <a:pos x="T2" y="T3"/>
                  </a:cxn>
                  <a:cxn ang="0">
                    <a:pos x="T4" y="T5"/>
                  </a:cxn>
                  <a:cxn ang="0">
                    <a:pos x="T6" y="T7"/>
                  </a:cxn>
                </a:cxnLst>
                <a:rect l="0" t="0" r="r" b="b"/>
                <a:pathLst>
                  <a:path w="150" h="151">
                    <a:moveTo>
                      <a:pt x="150" y="75"/>
                    </a:moveTo>
                    <a:lnTo>
                      <a:pt x="0" y="151"/>
                    </a:lnTo>
                    <a:cubicBezTo>
                      <a:pt x="24" y="103"/>
                      <a:pt x="24" y="48"/>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8" name="Freeform 719"/>
              <p:cNvSpPr>
                <a:spLocks/>
              </p:cNvSpPr>
              <p:nvPr/>
            </p:nvSpPr>
            <p:spPr bwMode="auto">
              <a:xfrm>
                <a:off x="2427" y="1687"/>
                <a:ext cx="151" cy="1027"/>
              </a:xfrm>
              <a:custGeom>
                <a:avLst/>
                <a:gdLst>
                  <a:gd name="T0" fmla="*/ 0 w 151"/>
                  <a:gd name="T1" fmla="*/ 0 h 1027"/>
                  <a:gd name="T2" fmla="*/ 0 w 151"/>
                  <a:gd name="T3" fmla="*/ 1027 h 1027"/>
                  <a:gd name="T4" fmla="*/ 151 w 151"/>
                  <a:gd name="T5" fmla="*/ 1027 h 1027"/>
                </a:gdLst>
                <a:ahLst/>
                <a:cxnLst>
                  <a:cxn ang="0">
                    <a:pos x="T0" y="T1"/>
                  </a:cxn>
                  <a:cxn ang="0">
                    <a:pos x="T2" y="T3"/>
                  </a:cxn>
                  <a:cxn ang="0">
                    <a:pos x="T4" y="T5"/>
                  </a:cxn>
                </a:cxnLst>
                <a:rect l="0" t="0" r="r" b="b"/>
                <a:pathLst>
                  <a:path w="151" h="1027">
                    <a:moveTo>
                      <a:pt x="0" y="0"/>
                    </a:moveTo>
                    <a:lnTo>
                      <a:pt x="0" y="1027"/>
                    </a:lnTo>
                    <a:lnTo>
                      <a:pt x="151" y="102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9" name="Freeform 720"/>
              <p:cNvSpPr>
                <a:spLocks/>
              </p:cNvSpPr>
              <p:nvPr/>
            </p:nvSpPr>
            <p:spPr bwMode="auto">
              <a:xfrm>
                <a:off x="2562" y="2687"/>
                <a:ext cx="66"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0" name="Freeform 721"/>
              <p:cNvSpPr>
                <a:spLocks/>
              </p:cNvSpPr>
              <p:nvPr/>
            </p:nvSpPr>
            <p:spPr bwMode="auto">
              <a:xfrm>
                <a:off x="2427" y="1687"/>
                <a:ext cx="151" cy="1292"/>
              </a:xfrm>
              <a:custGeom>
                <a:avLst/>
                <a:gdLst>
                  <a:gd name="T0" fmla="*/ 0 w 151"/>
                  <a:gd name="T1" fmla="*/ 0 h 1292"/>
                  <a:gd name="T2" fmla="*/ 0 w 151"/>
                  <a:gd name="T3" fmla="*/ 1292 h 1292"/>
                  <a:gd name="T4" fmla="*/ 151 w 151"/>
                  <a:gd name="T5" fmla="*/ 1292 h 1292"/>
                </a:gdLst>
                <a:ahLst/>
                <a:cxnLst>
                  <a:cxn ang="0">
                    <a:pos x="T0" y="T1"/>
                  </a:cxn>
                  <a:cxn ang="0">
                    <a:pos x="T2" y="T3"/>
                  </a:cxn>
                  <a:cxn ang="0">
                    <a:pos x="T4" y="T5"/>
                  </a:cxn>
                </a:cxnLst>
                <a:rect l="0" t="0" r="r" b="b"/>
                <a:pathLst>
                  <a:path w="151" h="1292">
                    <a:moveTo>
                      <a:pt x="0" y="0"/>
                    </a:moveTo>
                    <a:lnTo>
                      <a:pt x="0" y="1292"/>
                    </a:lnTo>
                    <a:lnTo>
                      <a:pt x="151" y="129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1" name="Freeform 722"/>
              <p:cNvSpPr>
                <a:spLocks/>
              </p:cNvSpPr>
              <p:nvPr/>
            </p:nvSpPr>
            <p:spPr bwMode="auto">
              <a:xfrm>
                <a:off x="2562" y="2952"/>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0" name="Freeform 723"/>
              <p:cNvSpPr>
                <a:spLocks/>
              </p:cNvSpPr>
              <p:nvPr/>
            </p:nvSpPr>
            <p:spPr bwMode="auto">
              <a:xfrm>
                <a:off x="2427" y="1687"/>
                <a:ext cx="151" cy="1557"/>
              </a:xfrm>
              <a:custGeom>
                <a:avLst/>
                <a:gdLst>
                  <a:gd name="T0" fmla="*/ 0 w 151"/>
                  <a:gd name="T1" fmla="*/ 0 h 1557"/>
                  <a:gd name="T2" fmla="*/ 0 w 151"/>
                  <a:gd name="T3" fmla="*/ 1557 h 1557"/>
                  <a:gd name="T4" fmla="*/ 151 w 151"/>
                  <a:gd name="T5" fmla="*/ 1557 h 1557"/>
                </a:gdLst>
                <a:ahLst/>
                <a:cxnLst>
                  <a:cxn ang="0">
                    <a:pos x="T0" y="T1"/>
                  </a:cxn>
                  <a:cxn ang="0">
                    <a:pos x="T2" y="T3"/>
                  </a:cxn>
                  <a:cxn ang="0">
                    <a:pos x="T4" y="T5"/>
                  </a:cxn>
                </a:cxnLst>
                <a:rect l="0" t="0" r="r" b="b"/>
                <a:pathLst>
                  <a:path w="151" h="1557">
                    <a:moveTo>
                      <a:pt x="0" y="0"/>
                    </a:moveTo>
                    <a:lnTo>
                      <a:pt x="0" y="1557"/>
                    </a:lnTo>
                    <a:lnTo>
                      <a:pt x="151" y="155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1" name="Freeform 724"/>
              <p:cNvSpPr>
                <a:spLocks/>
              </p:cNvSpPr>
              <p:nvPr/>
            </p:nvSpPr>
            <p:spPr bwMode="auto">
              <a:xfrm>
                <a:off x="2562" y="3217"/>
                <a:ext cx="66" cy="55"/>
              </a:xfrm>
              <a:custGeom>
                <a:avLst/>
                <a:gdLst>
                  <a:gd name="T0" fmla="*/ 150 w 150"/>
                  <a:gd name="T1" fmla="*/ 75 h 151"/>
                  <a:gd name="T2" fmla="*/ 0 w 150"/>
                  <a:gd name="T3" fmla="*/ 151 h 151"/>
                  <a:gd name="T4" fmla="*/ 0 w 150"/>
                  <a:gd name="T5" fmla="*/ 0 h 151"/>
                  <a:gd name="T6" fmla="*/ 150 w 150"/>
                  <a:gd name="T7" fmla="*/ 75 h 151"/>
                </a:gdLst>
                <a:ahLst/>
                <a:cxnLst>
                  <a:cxn ang="0">
                    <a:pos x="T0" y="T1"/>
                  </a:cxn>
                  <a:cxn ang="0">
                    <a:pos x="T2" y="T3"/>
                  </a:cxn>
                  <a:cxn ang="0">
                    <a:pos x="T4" y="T5"/>
                  </a:cxn>
                  <a:cxn ang="0">
                    <a:pos x="T6" y="T7"/>
                  </a:cxn>
                </a:cxnLst>
                <a:rect l="0" t="0" r="r" b="b"/>
                <a:pathLst>
                  <a:path w="150" h="151">
                    <a:moveTo>
                      <a:pt x="150" y="75"/>
                    </a:moveTo>
                    <a:lnTo>
                      <a:pt x="0" y="151"/>
                    </a:lnTo>
                    <a:cubicBezTo>
                      <a:pt x="24" y="103"/>
                      <a:pt x="24" y="48"/>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2" name="Freeform 725"/>
              <p:cNvSpPr>
                <a:spLocks/>
              </p:cNvSpPr>
              <p:nvPr/>
            </p:nvSpPr>
            <p:spPr bwMode="auto">
              <a:xfrm>
                <a:off x="2427" y="1687"/>
                <a:ext cx="151" cy="1822"/>
              </a:xfrm>
              <a:custGeom>
                <a:avLst/>
                <a:gdLst>
                  <a:gd name="T0" fmla="*/ 0 w 151"/>
                  <a:gd name="T1" fmla="*/ 0 h 1822"/>
                  <a:gd name="T2" fmla="*/ 0 w 151"/>
                  <a:gd name="T3" fmla="*/ 1822 h 1822"/>
                  <a:gd name="T4" fmla="*/ 151 w 151"/>
                  <a:gd name="T5" fmla="*/ 1822 h 1822"/>
                </a:gdLst>
                <a:ahLst/>
                <a:cxnLst>
                  <a:cxn ang="0">
                    <a:pos x="T0" y="T1"/>
                  </a:cxn>
                  <a:cxn ang="0">
                    <a:pos x="T2" y="T3"/>
                  </a:cxn>
                  <a:cxn ang="0">
                    <a:pos x="T4" y="T5"/>
                  </a:cxn>
                </a:cxnLst>
                <a:rect l="0" t="0" r="r" b="b"/>
                <a:pathLst>
                  <a:path w="151" h="1822">
                    <a:moveTo>
                      <a:pt x="0" y="0"/>
                    </a:moveTo>
                    <a:lnTo>
                      <a:pt x="0" y="1822"/>
                    </a:lnTo>
                    <a:lnTo>
                      <a:pt x="151" y="182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3" name="Freeform 726"/>
              <p:cNvSpPr>
                <a:spLocks/>
              </p:cNvSpPr>
              <p:nvPr/>
            </p:nvSpPr>
            <p:spPr bwMode="auto">
              <a:xfrm>
                <a:off x="2562" y="3482"/>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4" name="Freeform 727"/>
              <p:cNvSpPr>
                <a:spLocks/>
              </p:cNvSpPr>
              <p:nvPr/>
            </p:nvSpPr>
            <p:spPr bwMode="auto">
              <a:xfrm>
                <a:off x="2427" y="1687"/>
                <a:ext cx="151" cy="2109"/>
              </a:xfrm>
              <a:custGeom>
                <a:avLst/>
                <a:gdLst>
                  <a:gd name="T0" fmla="*/ 0 w 151"/>
                  <a:gd name="T1" fmla="*/ 0 h 2109"/>
                  <a:gd name="T2" fmla="*/ 0 w 151"/>
                  <a:gd name="T3" fmla="*/ 2109 h 2109"/>
                  <a:gd name="T4" fmla="*/ 151 w 151"/>
                  <a:gd name="T5" fmla="*/ 2109 h 2109"/>
                </a:gdLst>
                <a:ahLst/>
                <a:cxnLst>
                  <a:cxn ang="0">
                    <a:pos x="T0" y="T1"/>
                  </a:cxn>
                  <a:cxn ang="0">
                    <a:pos x="T2" y="T3"/>
                  </a:cxn>
                  <a:cxn ang="0">
                    <a:pos x="T4" y="T5"/>
                  </a:cxn>
                </a:cxnLst>
                <a:rect l="0" t="0" r="r" b="b"/>
                <a:pathLst>
                  <a:path w="151" h="2109">
                    <a:moveTo>
                      <a:pt x="0" y="0"/>
                    </a:moveTo>
                    <a:lnTo>
                      <a:pt x="0" y="2109"/>
                    </a:lnTo>
                    <a:lnTo>
                      <a:pt x="151" y="2109"/>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5" name="Freeform 728"/>
              <p:cNvSpPr>
                <a:spLocks/>
              </p:cNvSpPr>
              <p:nvPr/>
            </p:nvSpPr>
            <p:spPr bwMode="auto">
              <a:xfrm>
                <a:off x="2562" y="3769"/>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6" name="Freeform 729"/>
              <p:cNvSpPr>
                <a:spLocks/>
              </p:cNvSpPr>
              <p:nvPr/>
            </p:nvSpPr>
            <p:spPr bwMode="auto">
              <a:xfrm>
                <a:off x="1354" y="1687"/>
                <a:ext cx="144" cy="2352"/>
              </a:xfrm>
              <a:custGeom>
                <a:avLst/>
                <a:gdLst>
                  <a:gd name="T0" fmla="*/ 0 w 144"/>
                  <a:gd name="T1" fmla="*/ 0 h 2352"/>
                  <a:gd name="T2" fmla="*/ 0 w 144"/>
                  <a:gd name="T3" fmla="*/ 2352 h 2352"/>
                  <a:gd name="T4" fmla="*/ 144 w 144"/>
                  <a:gd name="T5" fmla="*/ 2352 h 2352"/>
                </a:gdLst>
                <a:ahLst/>
                <a:cxnLst>
                  <a:cxn ang="0">
                    <a:pos x="T0" y="T1"/>
                  </a:cxn>
                  <a:cxn ang="0">
                    <a:pos x="T2" y="T3"/>
                  </a:cxn>
                  <a:cxn ang="0">
                    <a:pos x="T4" y="T5"/>
                  </a:cxn>
                </a:cxnLst>
                <a:rect l="0" t="0" r="r" b="b"/>
                <a:pathLst>
                  <a:path w="144" h="2352">
                    <a:moveTo>
                      <a:pt x="0" y="0"/>
                    </a:moveTo>
                    <a:lnTo>
                      <a:pt x="0" y="2352"/>
                    </a:lnTo>
                    <a:lnTo>
                      <a:pt x="144" y="235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7" name="Freeform 730"/>
              <p:cNvSpPr>
                <a:spLocks/>
              </p:cNvSpPr>
              <p:nvPr/>
            </p:nvSpPr>
            <p:spPr bwMode="auto">
              <a:xfrm>
                <a:off x="1482" y="4012"/>
                <a:ext cx="66" cy="55"/>
              </a:xfrm>
              <a:custGeom>
                <a:avLst/>
                <a:gdLst>
                  <a:gd name="T0" fmla="*/ 150 w 150"/>
                  <a:gd name="T1" fmla="*/ 75 h 151"/>
                  <a:gd name="T2" fmla="*/ 0 w 150"/>
                  <a:gd name="T3" fmla="*/ 151 h 151"/>
                  <a:gd name="T4" fmla="*/ 0 w 150"/>
                  <a:gd name="T5" fmla="*/ 0 h 151"/>
                  <a:gd name="T6" fmla="*/ 150 w 150"/>
                  <a:gd name="T7" fmla="*/ 75 h 151"/>
                </a:gdLst>
                <a:ahLst/>
                <a:cxnLst>
                  <a:cxn ang="0">
                    <a:pos x="T0" y="T1"/>
                  </a:cxn>
                  <a:cxn ang="0">
                    <a:pos x="T2" y="T3"/>
                  </a:cxn>
                  <a:cxn ang="0">
                    <a:pos x="T4" y="T5"/>
                  </a:cxn>
                  <a:cxn ang="0">
                    <a:pos x="T6" y="T7"/>
                  </a:cxn>
                </a:cxnLst>
                <a:rect l="0" t="0" r="r" b="b"/>
                <a:pathLst>
                  <a:path w="150" h="151">
                    <a:moveTo>
                      <a:pt x="150" y="75"/>
                    </a:moveTo>
                    <a:lnTo>
                      <a:pt x="0" y="151"/>
                    </a:lnTo>
                    <a:cubicBezTo>
                      <a:pt x="24" y="103"/>
                      <a:pt x="24" y="48"/>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8" name="Freeform 731"/>
              <p:cNvSpPr>
                <a:spLocks/>
              </p:cNvSpPr>
              <p:nvPr/>
            </p:nvSpPr>
            <p:spPr bwMode="auto">
              <a:xfrm>
                <a:off x="1354" y="1687"/>
                <a:ext cx="130" cy="2087"/>
              </a:xfrm>
              <a:custGeom>
                <a:avLst/>
                <a:gdLst>
                  <a:gd name="T0" fmla="*/ 0 w 130"/>
                  <a:gd name="T1" fmla="*/ 0 h 2087"/>
                  <a:gd name="T2" fmla="*/ 0 w 130"/>
                  <a:gd name="T3" fmla="*/ 2087 h 2087"/>
                  <a:gd name="T4" fmla="*/ 130 w 130"/>
                  <a:gd name="T5" fmla="*/ 2087 h 2087"/>
                </a:gdLst>
                <a:ahLst/>
                <a:cxnLst>
                  <a:cxn ang="0">
                    <a:pos x="T0" y="T1"/>
                  </a:cxn>
                  <a:cxn ang="0">
                    <a:pos x="T2" y="T3"/>
                  </a:cxn>
                  <a:cxn ang="0">
                    <a:pos x="T4" y="T5"/>
                  </a:cxn>
                </a:cxnLst>
                <a:rect l="0" t="0" r="r" b="b"/>
                <a:pathLst>
                  <a:path w="130" h="2087">
                    <a:moveTo>
                      <a:pt x="0" y="0"/>
                    </a:moveTo>
                    <a:lnTo>
                      <a:pt x="0" y="2087"/>
                    </a:lnTo>
                    <a:lnTo>
                      <a:pt x="130" y="208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9" name="Freeform 732"/>
              <p:cNvSpPr>
                <a:spLocks/>
              </p:cNvSpPr>
              <p:nvPr/>
            </p:nvSpPr>
            <p:spPr bwMode="auto">
              <a:xfrm>
                <a:off x="1468" y="3747"/>
                <a:ext cx="67"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50" name="Freeform 733"/>
              <p:cNvSpPr>
                <a:spLocks/>
              </p:cNvSpPr>
              <p:nvPr/>
            </p:nvSpPr>
            <p:spPr bwMode="auto">
              <a:xfrm>
                <a:off x="1354" y="1687"/>
                <a:ext cx="130" cy="1822"/>
              </a:xfrm>
              <a:custGeom>
                <a:avLst/>
                <a:gdLst>
                  <a:gd name="T0" fmla="*/ 0 w 130"/>
                  <a:gd name="T1" fmla="*/ 0 h 1822"/>
                  <a:gd name="T2" fmla="*/ 0 w 130"/>
                  <a:gd name="T3" fmla="*/ 1822 h 1822"/>
                  <a:gd name="T4" fmla="*/ 130 w 130"/>
                  <a:gd name="T5" fmla="*/ 1822 h 1822"/>
                </a:gdLst>
                <a:ahLst/>
                <a:cxnLst>
                  <a:cxn ang="0">
                    <a:pos x="T0" y="T1"/>
                  </a:cxn>
                  <a:cxn ang="0">
                    <a:pos x="T2" y="T3"/>
                  </a:cxn>
                  <a:cxn ang="0">
                    <a:pos x="T4" y="T5"/>
                  </a:cxn>
                </a:cxnLst>
                <a:rect l="0" t="0" r="r" b="b"/>
                <a:pathLst>
                  <a:path w="130" h="1822">
                    <a:moveTo>
                      <a:pt x="0" y="0"/>
                    </a:moveTo>
                    <a:lnTo>
                      <a:pt x="0" y="1822"/>
                    </a:lnTo>
                    <a:lnTo>
                      <a:pt x="130" y="1822"/>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1" name="Freeform 734"/>
              <p:cNvSpPr>
                <a:spLocks/>
              </p:cNvSpPr>
              <p:nvPr/>
            </p:nvSpPr>
            <p:spPr bwMode="auto">
              <a:xfrm>
                <a:off x="1468" y="3482"/>
                <a:ext cx="67"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52" name="Freeform 735"/>
              <p:cNvSpPr>
                <a:spLocks/>
              </p:cNvSpPr>
              <p:nvPr/>
            </p:nvSpPr>
            <p:spPr bwMode="auto">
              <a:xfrm>
                <a:off x="1354" y="1687"/>
                <a:ext cx="130" cy="1546"/>
              </a:xfrm>
              <a:custGeom>
                <a:avLst/>
                <a:gdLst>
                  <a:gd name="T0" fmla="*/ 0 w 130"/>
                  <a:gd name="T1" fmla="*/ 0 h 1546"/>
                  <a:gd name="T2" fmla="*/ 0 w 130"/>
                  <a:gd name="T3" fmla="*/ 1546 h 1546"/>
                  <a:gd name="T4" fmla="*/ 130 w 130"/>
                  <a:gd name="T5" fmla="*/ 1546 h 1546"/>
                </a:gdLst>
                <a:ahLst/>
                <a:cxnLst>
                  <a:cxn ang="0">
                    <a:pos x="T0" y="T1"/>
                  </a:cxn>
                  <a:cxn ang="0">
                    <a:pos x="T2" y="T3"/>
                  </a:cxn>
                  <a:cxn ang="0">
                    <a:pos x="T4" y="T5"/>
                  </a:cxn>
                </a:cxnLst>
                <a:rect l="0" t="0" r="r" b="b"/>
                <a:pathLst>
                  <a:path w="130" h="1546">
                    <a:moveTo>
                      <a:pt x="0" y="0"/>
                    </a:moveTo>
                    <a:lnTo>
                      <a:pt x="0" y="1546"/>
                    </a:lnTo>
                    <a:lnTo>
                      <a:pt x="130" y="1546"/>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3" name="Freeform 736"/>
              <p:cNvSpPr>
                <a:spLocks/>
              </p:cNvSpPr>
              <p:nvPr/>
            </p:nvSpPr>
            <p:spPr bwMode="auto">
              <a:xfrm>
                <a:off x="1468" y="3206"/>
                <a:ext cx="67"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54" name="Freeform 737"/>
              <p:cNvSpPr>
                <a:spLocks/>
              </p:cNvSpPr>
              <p:nvPr/>
            </p:nvSpPr>
            <p:spPr bwMode="auto">
              <a:xfrm>
                <a:off x="1354" y="1687"/>
                <a:ext cx="130" cy="1270"/>
              </a:xfrm>
              <a:custGeom>
                <a:avLst/>
                <a:gdLst>
                  <a:gd name="T0" fmla="*/ 0 w 130"/>
                  <a:gd name="T1" fmla="*/ 0 h 1270"/>
                  <a:gd name="T2" fmla="*/ 0 w 130"/>
                  <a:gd name="T3" fmla="*/ 1270 h 1270"/>
                  <a:gd name="T4" fmla="*/ 130 w 130"/>
                  <a:gd name="T5" fmla="*/ 1270 h 1270"/>
                </a:gdLst>
                <a:ahLst/>
                <a:cxnLst>
                  <a:cxn ang="0">
                    <a:pos x="T0" y="T1"/>
                  </a:cxn>
                  <a:cxn ang="0">
                    <a:pos x="T2" y="T3"/>
                  </a:cxn>
                  <a:cxn ang="0">
                    <a:pos x="T4" y="T5"/>
                  </a:cxn>
                </a:cxnLst>
                <a:rect l="0" t="0" r="r" b="b"/>
                <a:pathLst>
                  <a:path w="130" h="1270">
                    <a:moveTo>
                      <a:pt x="0" y="0"/>
                    </a:moveTo>
                    <a:lnTo>
                      <a:pt x="0" y="1270"/>
                    </a:lnTo>
                    <a:lnTo>
                      <a:pt x="130" y="1270"/>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5" name="Freeform 738"/>
              <p:cNvSpPr>
                <a:spLocks/>
              </p:cNvSpPr>
              <p:nvPr/>
            </p:nvSpPr>
            <p:spPr bwMode="auto">
              <a:xfrm>
                <a:off x="1468" y="2930"/>
                <a:ext cx="67"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56" name="Freeform 739"/>
              <p:cNvSpPr>
                <a:spLocks/>
              </p:cNvSpPr>
              <p:nvPr/>
            </p:nvSpPr>
            <p:spPr bwMode="auto">
              <a:xfrm>
                <a:off x="1354" y="1687"/>
                <a:ext cx="130" cy="1027"/>
              </a:xfrm>
              <a:custGeom>
                <a:avLst/>
                <a:gdLst>
                  <a:gd name="T0" fmla="*/ 0 w 130"/>
                  <a:gd name="T1" fmla="*/ 0 h 1027"/>
                  <a:gd name="T2" fmla="*/ 0 w 130"/>
                  <a:gd name="T3" fmla="*/ 1027 h 1027"/>
                  <a:gd name="T4" fmla="*/ 130 w 130"/>
                  <a:gd name="T5" fmla="*/ 1027 h 1027"/>
                </a:gdLst>
                <a:ahLst/>
                <a:cxnLst>
                  <a:cxn ang="0">
                    <a:pos x="T0" y="T1"/>
                  </a:cxn>
                  <a:cxn ang="0">
                    <a:pos x="T2" y="T3"/>
                  </a:cxn>
                  <a:cxn ang="0">
                    <a:pos x="T4" y="T5"/>
                  </a:cxn>
                </a:cxnLst>
                <a:rect l="0" t="0" r="r" b="b"/>
                <a:pathLst>
                  <a:path w="130" h="1027">
                    <a:moveTo>
                      <a:pt x="0" y="0"/>
                    </a:moveTo>
                    <a:lnTo>
                      <a:pt x="0" y="1027"/>
                    </a:lnTo>
                    <a:lnTo>
                      <a:pt x="130" y="102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7" name="Freeform 740"/>
              <p:cNvSpPr>
                <a:spLocks/>
              </p:cNvSpPr>
              <p:nvPr/>
            </p:nvSpPr>
            <p:spPr bwMode="auto">
              <a:xfrm>
                <a:off x="1468" y="2687"/>
                <a:ext cx="67"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58" name="Freeform 741"/>
              <p:cNvSpPr>
                <a:spLocks/>
              </p:cNvSpPr>
              <p:nvPr/>
            </p:nvSpPr>
            <p:spPr bwMode="auto">
              <a:xfrm>
                <a:off x="1354" y="1687"/>
                <a:ext cx="130" cy="784"/>
              </a:xfrm>
              <a:custGeom>
                <a:avLst/>
                <a:gdLst>
                  <a:gd name="T0" fmla="*/ 0 w 130"/>
                  <a:gd name="T1" fmla="*/ 0 h 784"/>
                  <a:gd name="T2" fmla="*/ 0 w 130"/>
                  <a:gd name="T3" fmla="*/ 784 h 784"/>
                  <a:gd name="T4" fmla="*/ 130 w 130"/>
                  <a:gd name="T5" fmla="*/ 784 h 784"/>
                </a:gdLst>
                <a:ahLst/>
                <a:cxnLst>
                  <a:cxn ang="0">
                    <a:pos x="T0" y="T1"/>
                  </a:cxn>
                  <a:cxn ang="0">
                    <a:pos x="T2" y="T3"/>
                  </a:cxn>
                  <a:cxn ang="0">
                    <a:pos x="T4" y="T5"/>
                  </a:cxn>
                </a:cxnLst>
                <a:rect l="0" t="0" r="r" b="b"/>
                <a:pathLst>
                  <a:path w="130" h="784">
                    <a:moveTo>
                      <a:pt x="0" y="0"/>
                    </a:moveTo>
                    <a:lnTo>
                      <a:pt x="0" y="784"/>
                    </a:lnTo>
                    <a:lnTo>
                      <a:pt x="130" y="784"/>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9" name="Freeform 742"/>
              <p:cNvSpPr>
                <a:spLocks/>
              </p:cNvSpPr>
              <p:nvPr/>
            </p:nvSpPr>
            <p:spPr bwMode="auto">
              <a:xfrm>
                <a:off x="1468" y="2444"/>
                <a:ext cx="67"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60" name="Freeform 743"/>
              <p:cNvSpPr>
                <a:spLocks/>
              </p:cNvSpPr>
              <p:nvPr/>
            </p:nvSpPr>
            <p:spPr bwMode="auto">
              <a:xfrm>
                <a:off x="1354" y="1687"/>
                <a:ext cx="130" cy="519"/>
              </a:xfrm>
              <a:custGeom>
                <a:avLst/>
                <a:gdLst>
                  <a:gd name="T0" fmla="*/ 0 w 130"/>
                  <a:gd name="T1" fmla="*/ 0 h 519"/>
                  <a:gd name="T2" fmla="*/ 0 w 130"/>
                  <a:gd name="T3" fmla="*/ 519 h 519"/>
                  <a:gd name="T4" fmla="*/ 130 w 130"/>
                  <a:gd name="T5" fmla="*/ 519 h 519"/>
                </a:gdLst>
                <a:ahLst/>
                <a:cxnLst>
                  <a:cxn ang="0">
                    <a:pos x="T0" y="T1"/>
                  </a:cxn>
                  <a:cxn ang="0">
                    <a:pos x="T2" y="T3"/>
                  </a:cxn>
                  <a:cxn ang="0">
                    <a:pos x="T4" y="T5"/>
                  </a:cxn>
                </a:cxnLst>
                <a:rect l="0" t="0" r="r" b="b"/>
                <a:pathLst>
                  <a:path w="130" h="519">
                    <a:moveTo>
                      <a:pt x="0" y="0"/>
                    </a:moveTo>
                    <a:lnTo>
                      <a:pt x="0" y="519"/>
                    </a:lnTo>
                    <a:lnTo>
                      <a:pt x="130" y="519"/>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1" name="Freeform 744"/>
              <p:cNvSpPr>
                <a:spLocks/>
              </p:cNvSpPr>
              <p:nvPr/>
            </p:nvSpPr>
            <p:spPr bwMode="auto">
              <a:xfrm>
                <a:off x="1468" y="2179"/>
                <a:ext cx="67"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793" name="Picture 745"/>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72" y="1845"/>
                <a:ext cx="73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4" name="Picture 74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72" y="1845"/>
                <a:ext cx="73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2" name="Rectangle 747"/>
              <p:cNvSpPr>
                <a:spLocks noChangeArrowheads="1"/>
              </p:cNvSpPr>
              <p:nvPr/>
            </p:nvSpPr>
            <p:spPr bwMode="auto">
              <a:xfrm>
                <a:off x="565" y="1839"/>
                <a:ext cx="731"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3" name="Rectangle 748"/>
              <p:cNvSpPr>
                <a:spLocks noChangeArrowheads="1"/>
              </p:cNvSpPr>
              <p:nvPr/>
            </p:nvSpPr>
            <p:spPr bwMode="auto">
              <a:xfrm>
                <a:off x="565" y="1863"/>
                <a:ext cx="731"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4" name="Rectangle 749"/>
              <p:cNvSpPr>
                <a:spLocks noChangeArrowheads="1"/>
              </p:cNvSpPr>
              <p:nvPr/>
            </p:nvSpPr>
            <p:spPr bwMode="auto">
              <a:xfrm>
                <a:off x="565" y="1886"/>
                <a:ext cx="731"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5" name="Rectangle 750"/>
              <p:cNvSpPr>
                <a:spLocks noChangeArrowheads="1"/>
              </p:cNvSpPr>
              <p:nvPr/>
            </p:nvSpPr>
            <p:spPr bwMode="auto">
              <a:xfrm>
                <a:off x="565" y="1904"/>
                <a:ext cx="731" cy="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6" name="Rectangle 751"/>
              <p:cNvSpPr>
                <a:spLocks noChangeArrowheads="1"/>
              </p:cNvSpPr>
              <p:nvPr/>
            </p:nvSpPr>
            <p:spPr bwMode="auto">
              <a:xfrm>
                <a:off x="565" y="1915"/>
                <a:ext cx="73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7" name="Rectangle 752"/>
              <p:cNvSpPr>
                <a:spLocks noChangeArrowheads="1"/>
              </p:cNvSpPr>
              <p:nvPr/>
            </p:nvSpPr>
            <p:spPr bwMode="auto">
              <a:xfrm>
                <a:off x="565" y="1927"/>
                <a:ext cx="731" cy="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8" name="Rectangle 753"/>
              <p:cNvSpPr>
                <a:spLocks noChangeArrowheads="1"/>
              </p:cNvSpPr>
              <p:nvPr/>
            </p:nvSpPr>
            <p:spPr bwMode="auto">
              <a:xfrm>
                <a:off x="565" y="1933"/>
                <a:ext cx="731"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9" name="Rectangle 754"/>
              <p:cNvSpPr>
                <a:spLocks noChangeArrowheads="1"/>
              </p:cNvSpPr>
              <p:nvPr/>
            </p:nvSpPr>
            <p:spPr bwMode="auto">
              <a:xfrm>
                <a:off x="565" y="1945"/>
                <a:ext cx="731" cy="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0" name="Rectangle 755"/>
              <p:cNvSpPr>
                <a:spLocks noChangeArrowheads="1"/>
              </p:cNvSpPr>
              <p:nvPr/>
            </p:nvSpPr>
            <p:spPr bwMode="auto">
              <a:xfrm>
                <a:off x="565" y="1950"/>
                <a:ext cx="731"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1" name="Rectangle 756"/>
              <p:cNvSpPr>
                <a:spLocks noChangeArrowheads="1"/>
              </p:cNvSpPr>
              <p:nvPr/>
            </p:nvSpPr>
            <p:spPr bwMode="auto">
              <a:xfrm>
                <a:off x="565" y="1962"/>
                <a:ext cx="731"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4" name="Rectangle 757"/>
              <p:cNvSpPr>
                <a:spLocks noChangeArrowheads="1"/>
              </p:cNvSpPr>
              <p:nvPr/>
            </p:nvSpPr>
            <p:spPr bwMode="auto">
              <a:xfrm>
                <a:off x="565" y="1968"/>
                <a:ext cx="73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5" name="Rectangle 758"/>
              <p:cNvSpPr>
                <a:spLocks noChangeArrowheads="1"/>
              </p:cNvSpPr>
              <p:nvPr/>
            </p:nvSpPr>
            <p:spPr bwMode="auto">
              <a:xfrm>
                <a:off x="565" y="1980"/>
                <a:ext cx="731"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6" name="Rectangle 759"/>
              <p:cNvSpPr>
                <a:spLocks noChangeArrowheads="1"/>
              </p:cNvSpPr>
              <p:nvPr/>
            </p:nvSpPr>
            <p:spPr bwMode="auto">
              <a:xfrm>
                <a:off x="565" y="1991"/>
                <a:ext cx="731"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7" name="Rectangle 760"/>
              <p:cNvSpPr>
                <a:spLocks noChangeArrowheads="1"/>
              </p:cNvSpPr>
              <p:nvPr/>
            </p:nvSpPr>
            <p:spPr bwMode="auto">
              <a:xfrm>
                <a:off x="565" y="2003"/>
                <a:ext cx="731" cy="1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8" name="Rectangle 761"/>
              <p:cNvSpPr>
                <a:spLocks noChangeArrowheads="1"/>
              </p:cNvSpPr>
              <p:nvPr/>
            </p:nvSpPr>
            <p:spPr bwMode="auto">
              <a:xfrm>
                <a:off x="565" y="2020"/>
                <a:ext cx="731" cy="1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9" name="Rectangle 762"/>
              <p:cNvSpPr>
                <a:spLocks noChangeArrowheads="1"/>
              </p:cNvSpPr>
              <p:nvPr/>
            </p:nvSpPr>
            <p:spPr bwMode="auto">
              <a:xfrm>
                <a:off x="565" y="2038"/>
                <a:ext cx="731" cy="2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0" name="Freeform 763"/>
              <p:cNvSpPr>
                <a:spLocks/>
              </p:cNvSpPr>
              <p:nvPr/>
            </p:nvSpPr>
            <p:spPr bwMode="auto">
              <a:xfrm>
                <a:off x="569" y="1842"/>
                <a:ext cx="718" cy="220"/>
              </a:xfrm>
              <a:custGeom>
                <a:avLst/>
                <a:gdLst>
                  <a:gd name="T0" fmla="*/ 302 w 1618"/>
                  <a:gd name="T1" fmla="*/ 605 h 605"/>
                  <a:gd name="T2" fmla="*/ 1315 w 1618"/>
                  <a:gd name="T3" fmla="*/ 605 h 605"/>
                  <a:gd name="T4" fmla="*/ 1618 w 1618"/>
                  <a:gd name="T5" fmla="*/ 303 h 605"/>
                  <a:gd name="T6" fmla="*/ 1315 w 1618"/>
                  <a:gd name="T7" fmla="*/ 0 h 605"/>
                  <a:gd name="T8" fmla="*/ 302 w 1618"/>
                  <a:gd name="T9" fmla="*/ 0 h 605"/>
                  <a:gd name="T10" fmla="*/ 0 w 1618"/>
                  <a:gd name="T11" fmla="*/ 303 h 605"/>
                  <a:gd name="T12" fmla="*/ 302 w 1618"/>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618" h="605">
                    <a:moveTo>
                      <a:pt x="302" y="605"/>
                    </a:moveTo>
                    <a:lnTo>
                      <a:pt x="1315" y="605"/>
                    </a:lnTo>
                    <a:cubicBezTo>
                      <a:pt x="1482" y="605"/>
                      <a:pt x="1618" y="470"/>
                      <a:pt x="1618" y="303"/>
                    </a:cubicBezTo>
                    <a:cubicBezTo>
                      <a:pt x="1618" y="136"/>
                      <a:pt x="1482" y="0"/>
                      <a:pt x="1315" y="0"/>
                    </a:cubicBezTo>
                    <a:lnTo>
                      <a:pt x="302" y="0"/>
                    </a:lnTo>
                    <a:cubicBezTo>
                      <a:pt x="135" y="0"/>
                      <a:pt x="0" y="136"/>
                      <a:pt x="0" y="303"/>
                    </a:cubicBezTo>
                    <a:cubicBezTo>
                      <a:pt x="0" y="470"/>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1" name="Rectangle 764"/>
              <p:cNvSpPr>
                <a:spLocks noChangeArrowheads="1"/>
              </p:cNvSpPr>
              <p:nvPr/>
            </p:nvSpPr>
            <p:spPr bwMode="auto">
              <a:xfrm>
                <a:off x="785" y="1912"/>
                <a:ext cx="24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DEFINISI</a:t>
                </a:r>
                <a:endParaRPr lang="en-US" altLang="en-US"/>
              </a:p>
            </p:txBody>
          </p:sp>
          <p:pic>
            <p:nvPicPr>
              <p:cNvPr id="2813" name="Picture 765"/>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572" y="2091"/>
                <a:ext cx="73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4" name="Picture 766"/>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72" y="2091"/>
                <a:ext cx="73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2" name="Rectangle 767"/>
              <p:cNvSpPr>
                <a:spLocks noChangeArrowheads="1"/>
              </p:cNvSpPr>
              <p:nvPr/>
            </p:nvSpPr>
            <p:spPr bwMode="auto">
              <a:xfrm>
                <a:off x="565" y="2085"/>
                <a:ext cx="731"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5" name="Rectangle 768"/>
              <p:cNvSpPr>
                <a:spLocks noChangeArrowheads="1"/>
              </p:cNvSpPr>
              <p:nvPr/>
            </p:nvSpPr>
            <p:spPr bwMode="auto">
              <a:xfrm>
                <a:off x="565" y="2108"/>
                <a:ext cx="731" cy="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6" name="Rectangle 769"/>
              <p:cNvSpPr>
                <a:spLocks noChangeArrowheads="1"/>
              </p:cNvSpPr>
              <p:nvPr/>
            </p:nvSpPr>
            <p:spPr bwMode="auto">
              <a:xfrm>
                <a:off x="565" y="2132"/>
                <a:ext cx="731" cy="1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7" name="Rectangle 770"/>
              <p:cNvSpPr>
                <a:spLocks noChangeArrowheads="1"/>
              </p:cNvSpPr>
              <p:nvPr/>
            </p:nvSpPr>
            <p:spPr bwMode="auto">
              <a:xfrm>
                <a:off x="565" y="2143"/>
                <a:ext cx="731"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8" name="Rectangle 771"/>
              <p:cNvSpPr>
                <a:spLocks noChangeArrowheads="1"/>
              </p:cNvSpPr>
              <p:nvPr/>
            </p:nvSpPr>
            <p:spPr bwMode="auto">
              <a:xfrm>
                <a:off x="565" y="2155"/>
                <a:ext cx="73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9" name="Rectangle 772"/>
              <p:cNvSpPr>
                <a:spLocks noChangeArrowheads="1"/>
              </p:cNvSpPr>
              <p:nvPr/>
            </p:nvSpPr>
            <p:spPr bwMode="auto">
              <a:xfrm>
                <a:off x="565" y="2167"/>
                <a:ext cx="731"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0" name="Rectangle 773"/>
              <p:cNvSpPr>
                <a:spLocks noChangeArrowheads="1"/>
              </p:cNvSpPr>
              <p:nvPr/>
            </p:nvSpPr>
            <p:spPr bwMode="auto">
              <a:xfrm>
                <a:off x="565" y="2178"/>
                <a:ext cx="731"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1" name="Rectangle 774"/>
              <p:cNvSpPr>
                <a:spLocks noChangeArrowheads="1"/>
              </p:cNvSpPr>
              <p:nvPr/>
            </p:nvSpPr>
            <p:spPr bwMode="auto">
              <a:xfrm>
                <a:off x="565" y="2190"/>
                <a:ext cx="731"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2" name="Rectangle 775"/>
              <p:cNvSpPr>
                <a:spLocks noChangeArrowheads="1"/>
              </p:cNvSpPr>
              <p:nvPr/>
            </p:nvSpPr>
            <p:spPr bwMode="auto">
              <a:xfrm>
                <a:off x="565" y="2196"/>
                <a:ext cx="731" cy="11"/>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3" name="Rectangle 776"/>
              <p:cNvSpPr>
                <a:spLocks noChangeArrowheads="1"/>
              </p:cNvSpPr>
              <p:nvPr/>
            </p:nvSpPr>
            <p:spPr bwMode="auto">
              <a:xfrm>
                <a:off x="565" y="2207"/>
                <a:ext cx="731"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4" name="Rectangle 777"/>
              <p:cNvSpPr>
                <a:spLocks noChangeArrowheads="1"/>
              </p:cNvSpPr>
              <p:nvPr/>
            </p:nvSpPr>
            <p:spPr bwMode="auto">
              <a:xfrm>
                <a:off x="565" y="2213"/>
                <a:ext cx="73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5" name="Rectangle 778"/>
              <p:cNvSpPr>
                <a:spLocks noChangeArrowheads="1"/>
              </p:cNvSpPr>
              <p:nvPr/>
            </p:nvSpPr>
            <p:spPr bwMode="auto">
              <a:xfrm>
                <a:off x="565" y="2225"/>
                <a:ext cx="731"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6" name="Rectangle 779"/>
              <p:cNvSpPr>
                <a:spLocks noChangeArrowheads="1"/>
              </p:cNvSpPr>
              <p:nvPr/>
            </p:nvSpPr>
            <p:spPr bwMode="auto">
              <a:xfrm>
                <a:off x="565" y="2231"/>
                <a:ext cx="731"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7" name="Rectangle 780"/>
              <p:cNvSpPr>
                <a:spLocks noChangeArrowheads="1"/>
              </p:cNvSpPr>
              <p:nvPr/>
            </p:nvSpPr>
            <p:spPr bwMode="auto">
              <a:xfrm>
                <a:off x="565" y="2248"/>
                <a:ext cx="731"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8" name="Rectangle 781"/>
              <p:cNvSpPr>
                <a:spLocks noChangeArrowheads="1"/>
              </p:cNvSpPr>
              <p:nvPr/>
            </p:nvSpPr>
            <p:spPr bwMode="auto">
              <a:xfrm>
                <a:off x="565" y="2260"/>
                <a:ext cx="731"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9" name="Rectangle 782"/>
              <p:cNvSpPr>
                <a:spLocks noChangeArrowheads="1"/>
              </p:cNvSpPr>
              <p:nvPr/>
            </p:nvSpPr>
            <p:spPr bwMode="auto">
              <a:xfrm>
                <a:off x="565" y="2283"/>
                <a:ext cx="731" cy="3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0" name="Freeform 783"/>
              <p:cNvSpPr>
                <a:spLocks/>
              </p:cNvSpPr>
              <p:nvPr/>
            </p:nvSpPr>
            <p:spPr bwMode="auto">
              <a:xfrm>
                <a:off x="569" y="2085"/>
                <a:ext cx="718" cy="220"/>
              </a:xfrm>
              <a:custGeom>
                <a:avLst/>
                <a:gdLst>
                  <a:gd name="T0" fmla="*/ 302 w 1618"/>
                  <a:gd name="T1" fmla="*/ 604 h 604"/>
                  <a:gd name="T2" fmla="*/ 1315 w 1618"/>
                  <a:gd name="T3" fmla="*/ 604 h 604"/>
                  <a:gd name="T4" fmla="*/ 1618 w 1618"/>
                  <a:gd name="T5" fmla="*/ 302 h 604"/>
                  <a:gd name="T6" fmla="*/ 1315 w 1618"/>
                  <a:gd name="T7" fmla="*/ 0 h 604"/>
                  <a:gd name="T8" fmla="*/ 302 w 1618"/>
                  <a:gd name="T9" fmla="*/ 0 h 604"/>
                  <a:gd name="T10" fmla="*/ 0 w 1618"/>
                  <a:gd name="T11" fmla="*/ 302 h 604"/>
                  <a:gd name="T12" fmla="*/ 302 w 1618"/>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1618" h="604">
                    <a:moveTo>
                      <a:pt x="302" y="604"/>
                    </a:moveTo>
                    <a:lnTo>
                      <a:pt x="1315" y="604"/>
                    </a:lnTo>
                    <a:cubicBezTo>
                      <a:pt x="1482" y="604"/>
                      <a:pt x="1618" y="469"/>
                      <a:pt x="1618" y="302"/>
                    </a:cubicBezTo>
                    <a:cubicBezTo>
                      <a:pt x="1618" y="135"/>
                      <a:pt x="1482" y="0"/>
                      <a:pt x="1315" y="0"/>
                    </a:cubicBezTo>
                    <a:lnTo>
                      <a:pt x="302" y="0"/>
                    </a:lnTo>
                    <a:cubicBezTo>
                      <a:pt x="135" y="0"/>
                      <a:pt x="0" y="135"/>
                      <a:pt x="0" y="302"/>
                    </a:cubicBezTo>
                    <a:cubicBezTo>
                      <a:pt x="0" y="469"/>
                      <a:pt x="135" y="604"/>
                      <a:pt x="302" y="604"/>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1" name="Rectangle 784"/>
              <p:cNvSpPr>
                <a:spLocks noChangeArrowheads="1"/>
              </p:cNvSpPr>
              <p:nvPr/>
            </p:nvSpPr>
            <p:spPr bwMode="auto">
              <a:xfrm>
                <a:off x="661" y="2113"/>
                <a:ext cx="4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KOMPONEN SN </a:t>
                </a:r>
                <a:endParaRPr lang="en-US" altLang="en-US"/>
              </a:p>
            </p:txBody>
          </p:sp>
          <p:sp>
            <p:nvSpPr>
              <p:cNvPr id="2812" name="Rectangle 785"/>
              <p:cNvSpPr>
                <a:spLocks noChangeArrowheads="1"/>
              </p:cNvSpPr>
              <p:nvPr/>
            </p:nvSpPr>
            <p:spPr bwMode="auto">
              <a:xfrm>
                <a:off x="840" y="2197"/>
                <a:ext cx="1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DIKTI</a:t>
                </a:r>
                <a:endParaRPr lang="en-US" altLang="en-US"/>
              </a:p>
            </p:txBody>
          </p:sp>
          <p:pic>
            <p:nvPicPr>
              <p:cNvPr id="2834" name="Picture 786"/>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72" y="2330"/>
                <a:ext cx="73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5" name="Picture 787"/>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72" y="2330"/>
                <a:ext cx="73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5" name="Rectangle 788"/>
              <p:cNvSpPr>
                <a:spLocks noChangeArrowheads="1"/>
              </p:cNvSpPr>
              <p:nvPr/>
            </p:nvSpPr>
            <p:spPr bwMode="auto">
              <a:xfrm>
                <a:off x="565" y="2324"/>
                <a:ext cx="731"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6" name="Rectangle 789"/>
              <p:cNvSpPr>
                <a:spLocks noChangeArrowheads="1"/>
              </p:cNvSpPr>
              <p:nvPr/>
            </p:nvSpPr>
            <p:spPr bwMode="auto">
              <a:xfrm>
                <a:off x="565" y="2348"/>
                <a:ext cx="731"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7" name="Rectangle 790"/>
              <p:cNvSpPr>
                <a:spLocks noChangeArrowheads="1"/>
              </p:cNvSpPr>
              <p:nvPr/>
            </p:nvSpPr>
            <p:spPr bwMode="auto">
              <a:xfrm>
                <a:off x="565" y="2371"/>
                <a:ext cx="731"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8" name="Rectangle 791"/>
              <p:cNvSpPr>
                <a:spLocks noChangeArrowheads="1"/>
              </p:cNvSpPr>
              <p:nvPr/>
            </p:nvSpPr>
            <p:spPr bwMode="auto">
              <a:xfrm>
                <a:off x="565" y="2389"/>
                <a:ext cx="731" cy="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9" name="Rectangle 792"/>
              <p:cNvSpPr>
                <a:spLocks noChangeArrowheads="1"/>
              </p:cNvSpPr>
              <p:nvPr/>
            </p:nvSpPr>
            <p:spPr bwMode="auto">
              <a:xfrm>
                <a:off x="565" y="2400"/>
                <a:ext cx="73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0" name="Rectangle 793"/>
              <p:cNvSpPr>
                <a:spLocks noChangeArrowheads="1"/>
              </p:cNvSpPr>
              <p:nvPr/>
            </p:nvSpPr>
            <p:spPr bwMode="auto">
              <a:xfrm>
                <a:off x="565" y="2412"/>
                <a:ext cx="731"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1" name="Rectangle 794"/>
              <p:cNvSpPr>
                <a:spLocks noChangeArrowheads="1"/>
              </p:cNvSpPr>
              <p:nvPr/>
            </p:nvSpPr>
            <p:spPr bwMode="auto">
              <a:xfrm>
                <a:off x="565" y="2424"/>
                <a:ext cx="731" cy="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2" name="Rectangle 795"/>
              <p:cNvSpPr>
                <a:spLocks noChangeArrowheads="1"/>
              </p:cNvSpPr>
              <p:nvPr/>
            </p:nvSpPr>
            <p:spPr bwMode="auto">
              <a:xfrm>
                <a:off x="565" y="2430"/>
                <a:ext cx="731"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3" name="Rectangle 796"/>
              <p:cNvSpPr>
                <a:spLocks noChangeArrowheads="1"/>
              </p:cNvSpPr>
              <p:nvPr/>
            </p:nvSpPr>
            <p:spPr bwMode="auto">
              <a:xfrm>
                <a:off x="565" y="2441"/>
                <a:ext cx="731"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4" name="Rectangle 797"/>
              <p:cNvSpPr>
                <a:spLocks noChangeArrowheads="1"/>
              </p:cNvSpPr>
              <p:nvPr/>
            </p:nvSpPr>
            <p:spPr bwMode="auto">
              <a:xfrm>
                <a:off x="565" y="2447"/>
                <a:ext cx="731"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5" name="Rectangle 798"/>
              <p:cNvSpPr>
                <a:spLocks noChangeArrowheads="1"/>
              </p:cNvSpPr>
              <p:nvPr/>
            </p:nvSpPr>
            <p:spPr bwMode="auto">
              <a:xfrm>
                <a:off x="565" y="2459"/>
                <a:ext cx="731" cy="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6" name="Rectangle 799"/>
              <p:cNvSpPr>
                <a:spLocks noChangeArrowheads="1"/>
              </p:cNvSpPr>
              <p:nvPr/>
            </p:nvSpPr>
            <p:spPr bwMode="auto">
              <a:xfrm>
                <a:off x="565" y="2465"/>
                <a:ext cx="731" cy="1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7" name="Rectangle 800"/>
              <p:cNvSpPr>
                <a:spLocks noChangeArrowheads="1"/>
              </p:cNvSpPr>
              <p:nvPr/>
            </p:nvSpPr>
            <p:spPr bwMode="auto">
              <a:xfrm>
                <a:off x="565" y="2476"/>
                <a:ext cx="731"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8" name="Rectangle 801"/>
              <p:cNvSpPr>
                <a:spLocks noChangeArrowheads="1"/>
              </p:cNvSpPr>
              <p:nvPr/>
            </p:nvSpPr>
            <p:spPr bwMode="auto">
              <a:xfrm>
                <a:off x="565" y="2488"/>
                <a:ext cx="731"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9" name="Rectangle 802"/>
              <p:cNvSpPr>
                <a:spLocks noChangeArrowheads="1"/>
              </p:cNvSpPr>
              <p:nvPr/>
            </p:nvSpPr>
            <p:spPr bwMode="auto">
              <a:xfrm>
                <a:off x="565" y="2506"/>
                <a:ext cx="731"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0" name="Rectangle 803"/>
              <p:cNvSpPr>
                <a:spLocks noChangeArrowheads="1"/>
              </p:cNvSpPr>
              <p:nvPr/>
            </p:nvSpPr>
            <p:spPr bwMode="auto">
              <a:xfrm>
                <a:off x="565" y="2529"/>
                <a:ext cx="731" cy="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1" name="Freeform 804"/>
              <p:cNvSpPr>
                <a:spLocks/>
              </p:cNvSpPr>
              <p:nvPr/>
            </p:nvSpPr>
            <p:spPr bwMode="auto">
              <a:xfrm>
                <a:off x="569" y="2328"/>
                <a:ext cx="718" cy="221"/>
              </a:xfrm>
              <a:custGeom>
                <a:avLst/>
                <a:gdLst>
                  <a:gd name="T0" fmla="*/ 302 w 1618"/>
                  <a:gd name="T1" fmla="*/ 605 h 605"/>
                  <a:gd name="T2" fmla="*/ 1315 w 1618"/>
                  <a:gd name="T3" fmla="*/ 605 h 605"/>
                  <a:gd name="T4" fmla="*/ 1618 w 1618"/>
                  <a:gd name="T5" fmla="*/ 302 h 605"/>
                  <a:gd name="T6" fmla="*/ 1315 w 1618"/>
                  <a:gd name="T7" fmla="*/ 0 h 605"/>
                  <a:gd name="T8" fmla="*/ 302 w 1618"/>
                  <a:gd name="T9" fmla="*/ 0 h 605"/>
                  <a:gd name="T10" fmla="*/ 0 w 1618"/>
                  <a:gd name="T11" fmla="*/ 302 h 605"/>
                  <a:gd name="T12" fmla="*/ 302 w 1618"/>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618" h="605">
                    <a:moveTo>
                      <a:pt x="302" y="605"/>
                    </a:moveTo>
                    <a:lnTo>
                      <a:pt x="1315" y="605"/>
                    </a:lnTo>
                    <a:cubicBezTo>
                      <a:pt x="1482" y="605"/>
                      <a:pt x="1618" y="469"/>
                      <a:pt x="1618" y="302"/>
                    </a:cubicBezTo>
                    <a:cubicBezTo>
                      <a:pt x="1618" y="135"/>
                      <a:pt x="1482" y="0"/>
                      <a:pt x="1315" y="0"/>
                    </a:cubicBezTo>
                    <a:lnTo>
                      <a:pt x="302" y="0"/>
                    </a:lnTo>
                    <a:cubicBezTo>
                      <a:pt x="135" y="0"/>
                      <a:pt x="0" y="135"/>
                      <a:pt x="0" y="302"/>
                    </a:cubicBezTo>
                    <a:cubicBezTo>
                      <a:pt x="0" y="469"/>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2" name="Rectangle 805"/>
              <p:cNvSpPr>
                <a:spLocks noChangeArrowheads="1"/>
              </p:cNvSpPr>
              <p:nvPr/>
            </p:nvSpPr>
            <p:spPr bwMode="auto">
              <a:xfrm>
                <a:off x="633" y="2398"/>
                <a:ext cx="50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TUJUAN SN DIKTI</a:t>
                </a:r>
                <a:endParaRPr lang="en-US" altLang="en-US"/>
              </a:p>
            </p:txBody>
          </p:sp>
          <p:pic>
            <p:nvPicPr>
              <p:cNvPr id="2854" name="Picture 806"/>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72" y="2576"/>
                <a:ext cx="73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5" name="Picture 807"/>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72" y="2576"/>
                <a:ext cx="73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809"/>
            <p:cNvSpPr>
              <a:spLocks noChangeArrowheads="1"/>
            </p:cNvSpPr>
            <p:nvPr/>
          </p:nvSpPr>
          <p:spPr bwMode="auto">
            <a:xfrm>
              <a:off x="565" y="2570"/>
              <a:ext cx="731"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810"/>
            <p:cNvSpPr>
              <a:spLocks noChangeArrowheads="1"/>
            </p:cNvSpPr>
            <p:nvPr/>
          </p:nvSpPr>
          <p:spPr bwMode="auto">
            <a:xfrm>
              <a:off x="565" y="2599"/>
              <a:ext cx="731"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811"/>
            <p:cNvSpPr>
              <a:spLocks noChangeArrowheads="1"/>
            </p:cNvSpPr>
            <p:nvPr/>
          </p:nvSpPr>
          <p:spPr bwMode="auto">
            <a:xfrm>
              <a:off x="565" y="2628"/>
              <a:ext cx="731" cy="1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812"/>
            <p:cNvSpPr>
              <a:spLocks noChangeArrowheads="1"/>
            </p:cNvSpPr>
            <p:nvPr/>
          </p:nvSpPr>
          <p:spPr bwMode="auto">
            <a:xfrm>
              <a:off x="565" y="2646"/>
              <a:ext cx="731" cy="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813"/>
            <p:cNvSpPr>
              <a:spLocks noChangeArrowheads="1"/>
            </p:cNvSpPr>
            <p:nvPr/>
          </p:nvSpPr>
          <p:spPr bwMode="auto">
            <a:xfrm>
              <a:off x="565" y="2657"/>
              <a:ext cx="731"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814"/>
            <p:cNvSpPr>
              <a:spLocks noChangeArrowheads="1"/>
            </p:cNvSpPr>
            <p:nvPr/>
          </p:nvSpPr>
          <p:spPr bwMode="auto">
            <a:xfrm>
              <a:off x="565" y="2669"/>
              <a:ext cx="731"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815"/>
            <p:cNvSpPr>
              <a:spLocks noChangeArrowheads="1"/>
            </p:cNvSpPr>
            <p:nvPr/>
          </p:nvSpPr>
          <p:spPr bwMode="auto">
            <a:xfrm>
              <a:off x="565" y="2681"/>
              <a:ext cx="731"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816"/>
            <p:cNvSpPr>
              <a:spLocks noChangeArrowheads="1"/>
            </p:cNvSpPr>
            <p:nvPr/>
          </p:nvSpPr>
          <p:spPr bwMode="auto">
            <a:xfrm>
              <a:off x="565" y="2693"/>
              <a:ext cx="731"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817"/>
            <p:cNvSpPr>
              <a:spLocks noChangeArrowheads="1"/>
            </p:cNvSpPr>
            <p:nvPr/>
          </p:nvSpPr>
          <p:spPr bwMode="auto">
            <a:xfrm>
              <a:off x="565" y="2704"/>
              <a:ext cx="731"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818"/>
            <p:cNvSpPr>
              <a:spLocks noChangeArrowheads="1"/>
            </p:cNvSpPr>
            <p:nvPr/>
          </p:nvSpPr>
          <p:spPr bwMode="auto">
            <a:xfrm>
              <a:off x="565" y="2716"/>
              <a:ext cx="731"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819"/>
            <p:cNvSpPr>
              <a:spLocks noChangeArrowheads="1"/>
            </p:cNvSpPr>
            <p:nvPr/>
          </p:nvSpPr>
          <p:spPr bwMode="auto">
            <a:xfrm>
              <a:off x="565" y="2728"/>
              <a:ext cx="731"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820"/>
            <p:cNvSpPr>
              <a:spLocks noChangeArrowheads="1"/>
            </p:cNvSpPr>
            <p:nvPr/>
          </p:nvSpPr>
          <p:spPr bwMode="auto">
            <a:xfrm>
              <a:off x="565" y="2739"/>
              <a:ext cx="731"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821"/>
            <p:cNvSpPr>
              <a:spLocks noChangeArrowheads="1"/>
            </p:cNvSpPr>
            <p:nvPr/>
          </p:nvSpPr>
          <p:spPr bwMode="auto">
            <a:xfrm>
              <a:off x="565" y="2751"/>
              <a:ext cx="731" cy="1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822"/>
            <p:cNvSpPr>
              <a:spLocks noChangeArrowheads="1"/>
            </p:cNvSpPr>
            <p:nvPr/>
          </p:nvSpPr>
          <p:spPr bwMode="auto">
            <a:xfrm>
              <a:off x="565" y="2763"/>
              <a:ext cx="731" cy="2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823"/>
            <p:cNvSpPr>
              <a:spLocks noChangeArrowheads="1"/>
            </p:cNvSpPr>
            <p:nvPr/>
          </p:nvSpPr>
          <p:spPr bwMode="auto">
            <a:xfrm>
              <a:off x="565" y="2786"/>
              <a:ext cx="731"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824"/>
            <p:cNvSpPr>
              <a:spLocks noChangeArrowheads="1"/>
            </p:cNvSpPr>
            <p:nvPr/>
          </p:nvSpPr>
          <p:spPr bwMode="auto">
            <a:xfrm>
              <a:off x="565" y="2809"/>
              <a:ext cx="731" cy="3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825"/>
            <p:cNvSpPr>
              <a:spLocks/>
            </p:cNvSpPr>
            <p:nvPr/>
          </p:nvSpPr>
          <p:spPr bwMode="auto">
            <a:xfrm>
              <a:off x="569" y="2571"/>
              <a:ext cx="718" cy="265"/>
            </a:xfrm>
            <a:custGeom>
              <a:avLst/>
              <a:gdLst>
                <a:gd name="T0" fmla="*/ 363 w 1618"/>
                <a:gd name="T1" fmla="*/ 726 h 726"/>
                <a:gd name="T2" fmla="*/ 1255 w 1618"/>
                <a:gd name="T3" fmla="*/ 726 h 726"/>
                <a:gd name="T4" fmla="*/ 1618 w 1618"/>
                <a:gd name="T5" fmla="*/ 363 h 726"/>
                <a:gd name="T6" fmla="*/ 1255 w 1618"/>
                <a:gd name="T7" fmla="*/ 0 h 726"/>
                <a:gd name="T8" fmla="*/ 363 w 1618"/>
                <a:gd name="T9" fmla="*/ 0 h 726"/>
                <a:gd name="T10" fmla="*/ 0 w 1618"/>
                <a:gd name="T11" fmla="*/ 363 h 726"/>
                <a:gd name="T12" fmla="*/ 363 w 1618"/>
                <a:gd name="T13" fmla="*/ 726 h 726"/>
              </a:gdLst>
              <a:ahLst/>
              <a:cxnLst>
                <a:cxn ang="0">
                  <a:pos x="T0" y="T1"/>
                </a:cxn>
                <a:cxn ang="0">
                  <a:pos x="T2" y="T3"/>
                </a:cxn>
                <a:cxn ang="0">
                  <a:pos x="T4" y="T5"/>
                </a:cxn>
                <a:cxn ang="0">
                  <a:pos x="T6" y="T7"/>
                </a:cxn>
                <a:cxn ang="0">
                  <a:pos x="T8" y="T9"/>
                </a:cxn>
                <a:cxn ang="0">
                  <a:pos x="T10" y="T11"/>
                </a:cxn>
                <a:cxn ang="0">
                  <a:pos x="T12" y="T13"/>
                </a:cxn>
              </a:cxnLst>
              <a:rect l="0" t="0" r="r" b="b"/>
              <a:pathLst>
                <a:path w="1618" h="726">
                  <a:moveTo>
                    <a:pt x="363" y="726"/>
                  </a:moveTo>
                  <a:lnTo>
                    <a:pt x="1255" y="726"/>
                  </a:lnTo>
                  <a:cubicBezTo>
                    <a:pt x="1455" y="726"/>
                    <a:pt x="1618" y="563"/>
                    <a:pt x="1618" y="363"/>
                  </a:cubicBezTo>
                  <a:cubicBezTo>
                    <a:pt x="1618" y="162"/>
                    <a:pt x="1455" y="0"/>
                    <a:pt x="1255" y="0"/>
                  </a:cubicBezTo>
                  <a:lnTo>
                    <a:pt x="363" y="0"/>
                  </a:lnTo>
                  <a:cubicBezTo>
                    <a:pt x="163" y="0"/>
                    <a:pt x="0" y="162"/>
                    <a:pt x="0" y="363"/>
                  </a:cubicBezTo>
                  <a:cubicBezTo>
                    <a:pt x="0" y="563"/>
                    <a:pt x="163" y="726"/>
                    <a:pt x="363" y="72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826"/>
            <p:cNvSpPr>
              <a:spLocks noChangeArrowheads="1"/>
            </p:cNvSpPr>
            <p:nvPr/>
          </p:nvSpPr>
          <p:spPr bwMode="auto">
            <a:xfrm>
              <a:off x="627" y="2621"/>
              <a:ext cx="5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KEWAJIBAN ATAS </a:t>
              </a:r>
              <a:endParaRPr lang="en-US" altLang="en-US"/>
            </a:p>
          </p:txBody>
        </p:sp>
        <p:sp>
          <p:nvSpPr>
            <p:cNvPr id="30" name="Rectangle 827"/>
            <p:cNvSpPr>
              <a:spLocks noChangeArrowheads="1"/>
            </p:cNvSpPr>
            <p:nvPr/>
          </p:nvSpPr>
          <p:spPr bwMode="auto">
            <a:xfrm>
              <a:off x="784" y="2705"/>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SN DIKTI</a:t>
              </a:r>
              <a:endParaRPr lang="en-US" altLang="en-US"/>
            </a:p>
          </p:txBody>
        </p:sp>
        <p:sp>
          <p:nvSpPr>
            <p:cNvPr id="31" name="Freeform 828"/>
            <p:cNvSpPr>
              <a:spLocks/>
            </p:cNvSpPr>
            <p:nvPr/>
          </p:nvSpPr>
          <p:spPr bwMode="auto">
            <a:xfrm>
              <a:off x="414" y="1687"/>
              <a:ext cx="104" cy="1016"/>
            </a:xfrm>
            <a:custGeom>
              <a:avLst/>
              <a:gdLst>
                <a:gd name="T0" fmla="*/ 0 w 104"/>
                <a:gd name="T1" fmla="*/ 0 h 1016"/>
                <a:gd name="T2" fmla="*/ 0 w 104"/>
                <a:gd name="T3" fmla="*/ 1016 h 1016"/>
                <a:gd name="T4" fmla="*/ 104 w 104"/>
                <a:gd name="T5" fmla="*/ 1016 h 1016"/>
              </a:gdLst>
              <a:ahLst/>
              <a:cxnLst>
                <a:cxn ang="0">
                  <a:pos x="T0" y="T1"/>
                </a:cxn>
                <a:cxn ang="0">
                  <a:pos x="T2" y="T3"/>
                </a:cxn>
                <a:cxn ang="0">
                  <a:pos x="T4" y="T5"/>
                </a:cxn>
              </a:cxnLst>
              <a:rect l="0" t="0" r="r" b="b"/>
              <a:pathLst>
                <a:path w="104" h="1016">
                  <a:moveTo>
                    <a:pt x="0" y="0"/>
                  </a:moveTo>
                  <a:lnTo>
                    <a:pt x="0" y="1016"/>
                  </a:lnTo>
                  <a:lnTo>
                    <a:pt x="104" y="1016"/>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829"/>
            <p:cNvSpPr>
              <a:spLocks/>
            </p:cNvSpPr>
            <p:nvPr/>
          </p:nvSpPr>
          <p:spPr bwMode="auto">
            <a:xfrm>
              <a:off x="502" y="2676"/>
              <a:ext cx="67"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830"/>
            <p:cNvSpPr>
              <a:spLocks/>
            </p:cNvSpPr>
            <p:nvPr/>
          </p:nvSpPr>
          <p:spPr bwMode="auto">
            <a:xfrm>
              <a:off x="414" y="1687"/>
              <a:ext cx="104" cy="751"/>
            </a:xfrm>
            <a:custGeom>
              <a:avLst/>
              <a:gdLst>
                <a:gd name="T0" fmla="*/ 0 w 104"/>
                <a:gd name="T1" fmla="*/ 0 h 751"/>
                <a:gd name="T2" fmla="*/ 0 w 104"/>
                <a:gd name="T3" fmla="*/ 751 h 751"/>
                <a:gd name="T4" fmla="*/ 104 w 104"/>
                <a:gd name="T5" fmla="*/ 751 h 751"/>
              </a:gdLst>
              <a:ahLst/>
              <a:cxnLst>
                <a:cxn ang="0">
                  <a:pos x="T0" y="T1"/>
                </a:cxn>
                <a:cxn ang="0">
                  <a:pos x="T2" y="T3"/>
                </a:cxn>
                <a:cxn ang="0">
                  <a:pos x="T4" y="T5"/>
                </a:cxn>
              </a:cxnLst>
              <a:rect l="0" t="0" r="r" b="b"/>
              <a:pathLst>
                <a:path w="104" h="751">
                  <a:moveTo>
                    <a:pt x="0" y="0"/>
                  </a:moveTo>
                  <a:lnTo>
                    <a:pt x="0" y="751"/>
                  </a:lnTo>
                  <a:lnTo>
                    <a:pt x="104" y="751"/>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831"/>
            <p:cNvSpPr>
              <a:spLocks/>
            </p:cNvSpPr>
            <p:nvPr/>
          </p:nvSpPr>
          <p:spPr bwMode="auto">
            <a:xfrm>
              <a:off x="502" y="2411"/>
              <a:ext cx="67"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832"/>
            <p:cNvSpPr>
              <a:spLocks/>
            </p:cNvSpPr>
            <p:nvPr/>
          </p:nvSpPr>
          <p:spPr bwMode="auto">
            <a:xfrm>
              <a:off x="414" y="1687"/>
              <a:ext cx="104" cy="508"/>
            </a:xfrm>
            <a:custGeom>
              <a:avLst/>
              <a:gdLst>
                <a:gd name="T0" fmla="*/ 0 w 104"/>
                <a:gd name="T1" fmla="*/ 0 h 508"/>
                <a:gd name="T2" fmla="*/ 0 w 104"/>
                <a:gd name="T3" fmla="*/ 508 h 508"/>
                <a:gd name="T4" fmla="*/ 104 w 104"/>
                <a:gd name="T5" fmla="*/ 508 h 508"/>
              </a:gdLst>
              <a:ahLst/>
              <a:cxnLst>
                <a:cxn ang="0">
                  <a:pos x="T0" y="T1"/>
                </a:cxn>
                <a:cxn ang="0">
                  <a:pos x="T2" y="T3"/>
                </a:cxn>
                <a:cxn ang="0">
                  <a:pos x="T4" y="T5"/>
                </a:cxn>
              </a:cxnLst>
              <a:rect l="0" t="0" r="r" b="b"/>
              <a:pathLst>
                <a:path w="104" h="508">
                  <a:moveTo>
                    <a:pt x="0" y="0"/>
                  </a:moveTo>
                  <a:lnTo>
                    <a:pt x="0" y="508"/>
                  </a:lnTo>
                  <a:lnTo>
                    <a:pt x="104" y="508"/>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Freeform 833"/>
            <p:cNvSpPr>
              <a:spLocks/>
            </p:cNvSpPr>
            <p:nvPr/>
          </p:nvSpPr>
          <p:spPr bwMode="auto">
            <a:xfrm>
              <a:off x="502" y="2168"/>
              <a:ext cx="67"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834"/>
            <p:cNvSpPr>
              <a:spLocks/>
            </p:cNvSpPr>
            <p:nvPr/>
          </p:nvSpPr>
          <p:spPr bwMode="auto">
            <a:xfrm>
              <a:off x="414" y="1687"/>
              <a:ext cx="104" cy="265"/>
            </a:xfrm>
            <a:custGeom>
              <a:avLst/>
              <a:gdLst>
                <a:gd name="T0" fmla="*/ 0 w 104"/>
                <a:gd name="T1" fmla="*/ 0 h 265"/>
                <a:gd name="T2" fmla="*/ 0 w 104"/>
                <a:gd name="T3" fmla="*/ 265 h 265"/>
                <a:gd name="T4" fmla="*/ 104 w 104"/>
                <a:gd name="T5" fmla="*/ 265 h 265"/>
              </a:gdLst>
              <a:ahLst/>
              <a:cxnLst>
                <a:cxn ang="0">
                  <a:pos x="T0" y="T1"/>
                </a:cxn>
                <a:cxn ang="0">
                  <a:pos x="T2" y="T3"/>
                </a:cxn>
                <a:cxn ang="0">
                  <a:pos x="T4" y="T5"/>
                </a:cxn>
              </a:cxnLst>
              <a:rect l="0" t="0" r="r" b="b"/>
              <a:pathLst>
                <a:path w="104" h="265">
                  <a:moveTo>
                    <a:pt x="0" y="0"/>
                  </a:moveTo>
                  <a:lnTo>
                    <a:pt x="0" y="265"/>
                  </a:lnTo>
                  <a:lnTo>
                    <a:pt x="104" y="265"/>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835"/>
            <p:cNvSpPr>
              <a:spLocks/>
            </p:cNvSpPr>
            <p:nvPr/>
          </p:nvSpPr>
          <p:spPr bwMode="auto">
            <a:xfrm>
              <a:off x="502" y="1925"/>
              <a:ext cx="67"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884" name="Picture 836"/>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538" y="1793"/>
              <a:ext cx="71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5" name="Picture 837"/>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538" y="1793"/>
              <a:ext cx="71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838"/>
            <p:cNvSpPr>
              <a:spLocks noChangeArrowheads="1"/>
            </p:cNvSpPr>
            <p:nvPr/>
          </p:nvSpPr>
          <p:spPr bwMode="auto">
            <a:xfrm>
              <a:off x="1524" y="1781"/>
              <a:ext cx="703"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839"/>
            <p:cNvSpPr>
              <a:spLocks noChangeArrowheads="1"/>
            </p:cNvSpPr>
            <p:nvPr/>
          </p:nvSpPr>
          <p:spPr bwMode="auto">
            <a:xfrm>
              <a:off x="1524" y="1810"/>
              <a:ext cx="703"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840"/>
            <p:cNvSpPr>
              <a:spLocks noChangeArrowheads="1"/>
            </p:cNvSpPr>
            <p:nvPr/>
          </p:nvSpPr>
          <p:spPr bwMode="auto">
            <a:xfrm>
              <a:off x="1524" y="1833"/>
              <a:ext cx="703" cy="1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841"/>
            <p:cNvSpPr>
              <a:spLocks noChangeArrowheads="1"/>
            </p:cNvSpPr>
            <p:nvPr/>
          </p:nvSpPr>
          <p:spPr bwMode="auto">
            <a:xfrm>
              <a:off x="1524" y="1845"/>
              <a:ext cx="703"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842"/>
            <p:cNvSpPr>
              <a:spLocks noChangeArrowheads="1"/>
            </p:cNvSpPr>
            <p:nvPr/>
          </p:nvSpPr>
          <p:spPr bwMode="auto">
            <a:xfrm>
              <a:off x="1524" y="1857"/>
              <a:ext cx="703" cy="1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843"/>
            <p:cNvSpPr>
              <a:spLocks noChangeArrowheads="1"/>
            </p:cNvSpPr>
            <p:nvPr/>
          </p:nvSpPr>
          <p:spPr bwMode="auto">
            <a:xfrm>
              <a:off x="1524" y="1869"/>
              <a:ext cx="703" cy="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844"/>
            <p:cNvSpPr>
              <a:spLocks noChangeArrowheads="1"/>
            </p:cNvSpPr>
            <p:nvPr/>
          </p:nvSpPr>
          <p:spPr bwMode="auto">
            <a:xfrm>
              <a:off x="1524" y="1880"/>
              <a:ext cx="703"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845"/>
            <p:cNvSpPr>
              <a:spLocks noChangeArrowheads="1"/>
            </p:cNvSpPr>
            <p:nvPr/>
          </p:nvSpPr>
          <p:spPr bwMode="auto">
            <a:xfrm>
              <a:off x="1524" y="1892"/>
              <a:ext cx="703" cy="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846"/>
            <p:cNvSpPr>
              <a:spLocks noChangeArrowheads="1"/>
            </p:cNvSpPr>
            <p:nvPr/>
          </p:nvSpPr>
          <p:spPr bwMode="auto">
            <a:xfrm>
              <a:off x="1524" y="1898"/>
              <a:ext cx="703" cy="11"/>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847"/>
            <p:cNvSpPr>
              <a:spLocks noChangeArrowheads="1"/>
            </p:cNvSpPr>
            <p:nvPr/>
          </p:nvSpPr>
          <p:spPr bwMode="auto">
            <a:xfrm>
              <a:off x="1524" y="1909"/>
              <a:ext cx="703" cy="6"/>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848"/>
            <p:cNvSpPr>
              <a:spLocks noChangeArrowheads="1"/>
            </p:cNvSpPr>
            <p:nvPr/>
          </p:nvSpPr>
          <p:spPr bwMode="auto">
            <a:xfrm>
              <a:off x="1524" y="1915"/>
              <a:ext cx="703"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849"/>
            <p:cNvSpPr>
              <a:spLocks noChangeArrowheads="1"/>
            </p:cNvSpPr>
            <p:nvPr/>
          </p:nvSpPr>
          <p:spPr bwMode="auto">
            <a:xfrm>
              <a:off x="1524" y="1927"/>
              <a:ext cx="703"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850"/>
            <p:cNvSpPr>
              <a:spLocks noChangeArrowheads="1"/>
            </p:cNvSpPr>
            <p:nvPr/>
          </p:nvSpPr>
          <p:spPr bwMode="auto">
            <a:xfrm>
              <a:off x="1524" y="1933"/>
              <a:ext cx="703"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851"/>
            <p:cNvSpPr>
              <a:spLocks noChangeArrowheads="1"/>
            </p:cNvSpPr>
            <p:nvPr/>
          </p:nvSpPr>
          <p:spPr bwMode="auto">
            <a:xfrm>
              <a:off x="1524" y="1950"/>
              <a:ext cx="703"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852"/>
            <p:cNvSpPr>
              <a:spLocks noChangeArrowheads="1"/>
            </p:cNvSpPr>
            <p:nvPr/>
          </p:nvSpPr>
          <p:spPr bwMode="auto">
            <a:xfrm>
              <a:off x="1524" y="1962"/>
              <a:ext cx="703"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853"/>
            <p:cNvSpPr>
              <a:spLocks noChangeArrowheads="1"/>
            </p:cNvSpPr>
            <p:nvPr/>
          </p:nvSpPr>
          <p:spPr bwMode="auto">
            <a:xfrm>
              <a:off x="1524" y="1985"/>
              <a:ext cx="703" cy="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854"/>
            <p:cNvSpPr>
              <a:spLocks/>
            </p:cNvSpPr>
            <p:nvPr/>
          </p:nvSpPr>
          <p:spPr bwMode="auto">
            <a:xfrm>
              <a:off x="1528" y="1786"/>
              <a:ext cx="691" cy="221"/>
            </a:xfrm>
            <a:custGeom>
              <a:avLst/>
              <a:gdLst>
                <a:gd name="T0" fmla="*/ 302 w 1557"/>
                <a:gd name="T1" fmla="*/ 605 h 605"/>
                <a:gd name="T2" fmla="*/ 1255 w 1557"/>
                <a:gd name="T3" fmla="*/ 605 h 605"/>
                <a:gd name="T4" fmla="*/ 1557 w 1557"/>
                <a:gd name="T5" fmla="*/ 303 h 605"/>
                <a:gd name="T6" fmla="*/ 1255 w 1557"/>
                <a:gd name="T7" fmla="*/ 0 h 605"/>
                <a:gd name="T8" fmla="*/ 302 w 1557"/>
                <a:gd name="T9" fmla="*/ 0 h 605"/>
                <a:gd name="T10" fmla="*/ 0 w 1557"/>
                <a:gd name="T11" fmla="*/ 303 h 605"/>
                <a:gd name="T12" fmla="*/ 302 w 1557"/>
                <a:gd name="T13" fmla="*/ 605 h 605"/>
              </a:gdLst>
              <a:ahLst/>
              <a:cxnLst>
                <a:cxn ang="0">
                  <a:pos x="T0" y="T1"/>
                </a:cxn>
                <a:cxn ang="0">
                  <a:pos x="T2" y="T3"/>
                </a:cxn>
                <a:cxn ang="0">
                  <a:pos x="T4" y="T5"/>
                </a:cxn>
                <a:cxn ang="0">
                  <a:pos x="T6" y="T7"/>
                </a:cxn>
                <a:cxn ang="0">
                  <a:pos x="T8" y="T9"/>
                </a:cxn>
                <a:cxn ang="0">
                  <a:pos x="T10" y="T11"/>
                </a:cxn>
                <a:cxn ang="0">
                  <a:pos x="T12" y="T13"/>
                </a:cxn>
              </a:cxnLst>
              <a:rect l="0" t="0" r="r" b="b"/>
              <a:pathLst>
                <a:path w="1557" h="605">
                  <a:moveTo>
                    <a:pt x="302" y="605"/>
                  </a:moveTo>
                  <a:lnTo>
                    <a:pt x="1255" y="605"/>
                  </a:lnTo>
                  <a:cubicBezTo>
                    <a:pt x="1422" y="605"/>
                    <a:pt x="1557" y="470"/>
                    <a:pt x="1557" y="303"/>
                  </a:cubicBezTo>
                  <a:cubicBezTo>
                    <a:pt x="1557" y="136"/>
                    <a:pt x="1422" y="0"/>
                    <a:pt x="1255" y="0"/>
                  </a:cubicBezTo>
                  <a:lnTo>
                    <a:pt x="302" y="0"/>
                  </a:lnTo>
                  <a:cubicBezTo>
                    <a:pt x="135" y="0"/>
                    <a:pt x="0" y="136"/>
                    <a:pt x="0" y="303"/>
                  </a:cubicBezTo>
                  <a:cubicBezTo>
                    <a:pt x="0" y="470"/>
                    <a:pt x="135" y="605"/>
                    <a:pt x="302" y="605"/>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855"/>
            <p:cNvSpPr>
              <a:spLocks noChangeArrowheads="1"/>
            </p:cNvSpPr>
            <p:nvPr/>
          </p:nvSpPr>
          <p:spPr bwMode="auto">
            <a:xfrm>
              <a:off x="1583" y="1857"/>
              <a:ext cx="4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RUANG LINGKUP</a:t>
              </a:r>
              <a:endParaRPr lang="en-US" altLang="en-US"/>
            </a:p>
          </p:txBody>
        </p:sp>
        <p:pic>
          <p:nvPicPr>
            <p:cNvPr id="2904" name="Picture 856"/>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631" y="1804"/>
              <a:ext cx="6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5" name="Picture 857"/>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2631" y="1804"/>
              <a:ext cx="6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858"/>
            <p:cNvSpPr>
              <a:spLocks noChangeArrowheads="1"/>
            </p:cNvSpPr>
            <p:nvPr/>
          </p:nvSpPr>
          <p:spPr bwMode="auto">
            <a:xfrm>
              <a:off x="2617" y="1793"/>
              <a:ext cx="68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859"/>
            <p:cNvSpPr>
              <a:spLocks noChangeArrowheads="1"/>
            </p:cNvSpPr>
            <p:nvPr/>
          </p:nvSpPr>
          <p:spPr bwMode="auto">
            <a:xfrm>
              <a:off x="2617" y="1822"/>
              <a:ext cx="682"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860"/>
            <p:cNvSpPr>
              <a:spLocks noChangeArrowheads="1"/>
            </p:cNvSpPr>
            <p:nvPr/>
          </p:nvSpPr>
          <p:spPr bwMode="auto">
            <a:xfrm>
              <a:off x="2617" y="1845"/>
              <a:ext cx="682" cy="1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861"/>
            <p:cNvSpPr>
              <a:spLocks noChangeArrowheads="1"/>
            </p:cNvSpPr>
            <p:nvPr/>
          </p:nvSpPr>
          <p:spPr bwMode="auto">
            <a:xfrm>
              <a:off x="2617" y="1857"/>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862"/>
            <p:cNvSpPr>
              <a:spLocks noChangeArrowheads="1"/>
            </p:cNvSpPr>
            <p:nvPr/>
          </p:nvSpPr>
          <p:spPr bwMode="auto">
            <a:xfrm>
              <a:off x="2617" y="1869"/>
              <a:ext cx="682"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863"/>
            <p:cNvSpPr>
              <a:spLocks noChangeArrowheads="1"/>
            </p:cNvSpPr>
            <p:nvPr/>
          </p:nvSpPr>
          <p:spPr bwMode="auto">
            <a:xfrm>
              <a:off x="2617" y="1880"/>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864"/>
            <p:cNvSpPr>
              <a:spLocks noChangeArrowheads="1"/>
            </p:cNvSpPr>
            <p:nvPr/>
          </p:nvSpPr>
          <p:spPr bwMode="auto">
            <a:xfrm>
              <a:off x="2617" y="1892"/>
              <a:ext cx="682" cy="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0" name="Rectangle 865"/>
            <p:cNvSpPr>
              <a:spLocks noChangeArrowheads="1"/>
            </p:cNvSpPr>
            <p:nvPr/>
          </p:nvSpPr>
          <p:spPr bwMode="auto">
            <a:xfrm>
              <a:off x="2617" y="1898"/>
              <a:ext cx="682"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1" name="Rectangle 866"/>
            <p:cNvSpPr>
              <a:spLocks noChangeArrowheads="1"/>
            </p:cNvSpPr>
            <p:nvPr/>
          </p:nvSpPr>
          <p:spPr bwMode="auto">
            <a:xfrm>
              <a:off x="2617" y="1909"/>
              <a:ext cx="682"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2" name="Rectangle 867"/>
            <p:cNvSpPr>
              <a:spLocks noChangeArrowheads="1"/>
            </p:cNvSpPr>
            <p:nvPr/>
          </p:nvSpPr>
          <p:spPr bwMode="auto">
            <a:xfrm>
              <a:off x="2617" y="1915"/>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3" name="Rectangle 868"/>
            <p:cNvSpPr>
              <a:spLocks noChangeArrowheads="1"/>
            </p:cNvSpPr>
            <p:nvPr/>
          </p:nvSpPr>
          <p:spPr bwMode="auto">
            <a:xfrm>
              <a:off x="2617" y="1927"/>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6" name="Rectangle 869"/>
            <p:cNvSpPr>
              <a:spLocks noChangeArrowheads="1"/>
            </p:cNvSpPr>
            <p:nvPr/>
          </p:nvSpPr>
          <p:spPr bwMode="auto">
            <a:xfrm>
              <a:off x="2617" y="1939"/>
              <a:ext cx="682"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7" name="Rectangle 870"/>
            <p:cNvSpPr>
              <a:spLocks noChangeArrowheads="1"/>
            </p:cNvSpPr>
            <p:nvPr/>
          </p:nvSpPr>
          <p:spPr bwMode="auto">
            <a:xfrm>
              <a:off x="2617" y="1945"/>
              <a:ext cx="682"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8" name="Rectangle 871"/>
            <p:cNvSpPr>
              <a:spLocks noChangeArrowheads="1"/>
            </p:cNvSpPr>
            <p:nvPr/>
          </p:nvSpPr>
          <p:spPr bwMode="auto">
            <a:xfrm>
              <a:off x="2617" y="1962"/>
              <a:ext cx="682"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9" name="Rectangle 872"/>
            <p:cNvSpPr>
              <a:spLocks noChangeArrowheads="1"/>
            </p:cNvSpPr>
            <p:nvPr/>
          </p:nvSpPr>
          <p:spPr bwMode="auto">
            <a:xfrm>
              <a:off x="2617" y="1974"/>
              <a:ext cx="682"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0" name="Rectangle 873"/>
            <p:cNvSpPr>
              <a:spLocks noChangeArrowheads="1"/>
            </p:cNvSpPr>
            <p:nvPr/>
          </p:nvSpPr>
          <p:spPr bwMode="auto">
            <a:xfrm>
              <a:off x="2617" y="1997"/>
              <a:ext cx="682" cy="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1" name="Freeform 874"/>
            <p:cNvSpPr>
              <a:spLocks/>
            </p:cNvSpPr>
            <p:nvPr/>
          </p:nvSpPr>
          <p:spPr bwMode="auto">
            <a:xfrm>
              <a:off x="2622" y="1798"/>
              <a:ext cx="671" cy="220"/>
            </a:xfrm>
            <a:custGeom>
              <a:avLst/>
              <a:gdLst>
                <a:gd name="T0" fmla="*/ 303 w 1512"/>
                <a:gd name="T1" fmla="*/ 604 h 604"/>
                <a:gd name="T2" fmla="*/ 1210 w 1512"/>
                <a:gd name="T3" fmla="*/ 604 h 604"/>
                <a:gd name="T4" fmla="*/ 1512 w 1512"/>
                <a:gd name="T5" fmla="*/ 302 h 604"/>
                <a:gd name="T6" fmla="*/ 1210 w 1512"/>
                <a:gd name="T7" fmla="*/ 0 h 604"/>
                <a:gd name="T8" fmla="*/ 303 w 1512"/>
                <a:gd name="T9" fmla="*/ 0 h 604"/>
                <a:gd name="T10" fmla="*/ 0 w 1512"/>
                <a:gd name="T11" fmla="*/ 302 h 604"/>
                <a:gd name="T12" fmla="*/ 303 w 1512"/>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1512" h="604">
                  <a:moveTo>
                    <a:pt x="303" y="604"/>
                  </a:moveTo>
                  <a:lnTo>
                    <a:pt x="1210" y="604"/>
                  </a:lnTo>
                  <a:cubicBezTo>
                    <a:pt x="1377" y="604"/>
                    <a:pt x="1512" y="469"/>
                    <a:pt x="1512" y="302"/>
                  </a:cubicBezTo>
                  <a:cubicBezTo>
                    <a:pt x="1512" y="135"/>
                    <a:pt x="1377" y="0"/>
                    <a:pt x="1210" y="0"/>
                  </a:cubicBezTo>
                  <a:lnTo>
                    <a:pt x="303" y="0"/>
                  </a:lnTo>
                  <a:cubicBezTo>
                    <a:pt x="136" y="0"/>
                    <a:pt x="0" y="135"/>
                    <a:pt x="0" y="302"/>
                  </a:cubicBezTo>
                  <a:cubicBezTo>
                    <a:pt x="0" y="469"/>
                    <a:pt x="136" y="604"/>
                    <a:pt x="303" y="604"/>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2" name="Rectangle 875"/>
            <p:cNvSpPr>
              <a:spLocks noChangeArrowheads="1"/>
            </p:cNvSpPr>
            <p:nvPr/>
          </p:nvSpPr>
          <p:spPr bwMode="auto">
            <a:xfrm>
              <a:off x="2667" y="1868"/>
              <a:ext cx="4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RUANG LINGKUP</a:t>
              </a:r>
              <a:endParaRPr lang="en-US" altLang="en-US"/>
            </a:p>
          </p:txBody>
        </p:sp>
        <p:pic>
          <p:nvPicPr>
            <p:cNvPr id="2924" name="Picture 876"/>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33" y="1804"/>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5" name="Picture 877"/>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633" y="1804"/>
              <a:ext cx="6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3" name="Rectangle 878"/>
            <p:cNvSpPr>
              <a:spLocks noChangeArrowheads="1"/>
            </p:cNvSpPr>
            <p:nvPr/>
          </p:nvSpPr>
          <p:spPr bwMode="auto">
            <a:xfrm>
              <a:off x="3626" y="1793"/>
              <a:ext cx="681"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4" name="Rectangle 879"/>
            <p:cNvSpPr>
              <a:spLocks noChangeArrowheads="1"/>
            </p:cNvSpPr>
            <p:nvPr/>
          </p:nvSpPr>
          <p:spPr bwMode="auto">
            <a:xfrm>
              <a:off x="3626" y="1822"/>
              <a:ext cx="681" cy="2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5" name="Rectangle 880"/>
            <p:cNvSpPr>
              <a:spLocks noChangeArrowheads="1"/>
            </p:cNvSpPr>
            <p:nvPr/>
          </p:nvSpPr>
          <p:spPr bwMode="auto">
            <a:xfrm>
              <a:off x="3626" y="1845"/>
              <a:ext cx="681" cy="1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6" name="Rectangle 881"/>
            <p:cNvSpPr>
              <a:spLocks noChangeArrowheads="1"/>
            </p:cNvSpPr>
            <p:nvPr/>
          </p:nvSpPr>
          <p:spPr bwMode="auto">
            <a:xfrm>
              <a:off x="3626" y="1857"/>
              <a:ext cx="681"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7" name="Rectangle 882"/>
            <p:cNvSpPr>
              <a:spLocks noChangeArrowheads="1"/>
            </p:cNvSpPr>
            <p:nvPr/>
          </p:nvSpPr>
          <p:spPr bwMode="auto">
            <a:xfrm>
              <a:off x="3626" y="1869"/>
              <a:ext cx="681" cy="11"/>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8" name="Rectangle 883"/>
            <p:cNvSpPr>
              <a:spLocks noChangeArrowheads="1"/>
            </p:cNvSpPr>
            <p:nvPr/>
          </p:nvSpPr>
          <p:spPr bwMode="auto">
            <a:xfrm>
              <a:off x="3626" y="1880"/>
              <a:ext cx="681"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9" name="Rectangle 884"/>
            <p:cNvSpPr>
              <a:spLocks noChangeArrowheads="1"/>
            </p:cNvSpPr>
            <p:nvPr/>
          </p:nvSpPr>
          <p:spPr bwMode="auto">
            <a:xfrm>
              <a:off x="3626" y="1892"/>
              <a:ext cx="681" cy="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0" name="Rectangle 885"/>
            <p:cNvSpPr>
              <a:spLocks noChangeArrowheads="1"/>
            </p:cNvSpPr>
            <p:nvPr/>
          </p:nvSpPr>
          <p:spPr bwMode="auto">
            <a:xfrm>
              <a:off x="3626" y="1898"/>
              <a:ext cx="681"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1" name="Rectangle 886"/>
            <p:cNvSpPr>
              <a:spLocks noChangeArrowheads="1"/>
            </p:cNvSpPr>
            <p:nvPr/>
          </p:nvSpPr>
          <p:spPr bwMode="auto">
            <a:xfrm>
              <a:off x="3626" y="1909"/>
              <a:ext cx="681" cy="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2" name="Rectangle 887"/>
            <p:cNvSpPr>
              <a:spLocks noChangeArrowheads="1"/>
            </p:cNvSpPr>
            <p:nvPr/>
          </p:nvSpPr>
          <p:spPr bwMode="auto">
            <a:xfrm>
              <a:off x="3626" y="1915"/>
              <a:ext cx="681"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3" name="Rectangle 888"/>
            <p:cNvSpPr>
              <a:spLocks noChangeArrowheads="1"/>
            </p:cNvSpPr>
            <p:nvPr/>
          </p:nvSpPr>
          <p:spPr bwMode="auto">
            <a:xfrm>
              <a:off x="3626" y="1927"/>
              <a:ext cx="681"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6" name="Rectangle 889"/>
            <p:cNvSpPr>
              <a:spLocks noChangeArrowheads="1"/>
            </p:cNvSpPr>
            <p:nvPr/>
          </p:nvSpPr>
          <p:spPr bwMode="auto">
            <a:xfrm>
              <a:off x="3626" y="1939"/>
              <a:ext cx="681" cy="6"/>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7" name="Rectangle 890"/>
            <p:cNvSpPr>
              <a:spLocks noChangeArrowheads="1"/>
            </p:cNvSpPr>
            <p:nvPr/>
          </p:nvSpPr>
          <p:spPr bwMode="auto">
            <a:xfrm>
              <a:off x="3626" y="1945"/>
              <a:ext cx="681"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8" name="Rectangle 891"/>
            <p:cNvSpPr>
              <a:spLocks noChangeArrowheads="1"/>
            </p:cNvSpPr>
            <p:nvPr/>
          </p:nvSpPr>
          <p:spPr bwMode="auto">
            <a:xfrm>
              <a:off x="3626" y="1962"/>
              <a:ext cx="681" cy="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9" name="Rectangle 892"/>
            <p:cNvSpPr>
              <a:spLocks noChangeArrowheads="1"/>
            </p:cNvSpPr>
            <p:nvPr/>
          </p:nvSpPr>
          <p:spPr bwMode="auto">
            <a:xfrm>
              <a:off x="3626" y="1974"/>
              <a:ext cx="681"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0" name="Rectangle 893"/>
            <p:cNvSpPr>
              <a:spLocks noChangeArrowheads="1"/>
            </p:cNvSpPr>
            <p:nvPr/>
          </p:nvSpPr>
          <p:spPr bwMode="auto">
            <a:xfrm>
              <a:off x="3626" y="1997"/>
              <a:ext cx="681" cy="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1" name="Freeform 894"/>
            <p:cNvSpPr>
              <a:spLocks/>
            </p:cNvSpPr>
            <p:nvPr/>
          </p:nvSpPr>
          <p:spPr bwMode="auto">
            <a:xfrm>
              <a:off x="3628" y="1798"/>
              <a:ext cx="671" cy="220"/>
            </a:xfrm>
            <a:custGeom>
              <a:avLst/>
              <a:gdLst>
                <a:gd name="T0" fmla="*/ 302 w 1512"/>
                <a:gd name="T1" fmla="*/ 604 h 604"/>
                <a:gd name="T2" fmla="*/ 1209 w 1512"/>
                <a:gd name="T3" fmla="*/ 604 h 604"/>
                <a:gd name="T4" fmla="*/ 1512 w 1512"/>
                <a:gd name="T5" fmla="*/ 302 h 604"/>
                <a:gd name="T6" fmla="*/ 1209 w 1512"/>
                <a:gd name="T7" fmla="*/ 0 h 604"/>
                <a:gd name="T8" fmla="*/ 302 w 1512"/>
                <a:gd name="T9" fmla="*/ 0 h 604"/>
                <a:gd name="T10" fmla="*/ 0 w 1512"/>
                <a:gd name="T11" fmla="*/ 302 h 604"/>
                <a:gd name="T12" fmla="*/ 302 w 1512"/>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1512" h="604">
                  <a:moveTo>
                    <a:pt x="302" y="604"/>
                  </a:moveTo>
                  <a:lnTo>
                    <a:pt x="1209" y="604"/>
                  </a:lnTo>
                  <a:cubicBezTo>
                    <a:pt x="1376" y="604"/>
                    <a:pt x="1512" y="469"/>
                    <a:pt x="1512" y="302"/>
                  </a:cubicBezTo>
                  <a:cubicBezTo>
                    <a:pt x="1512" y="135"/>
                    <a:pt x="1376" y="0"/>
                    <a:pt x="1209" y="0"/>
                  </a:cubicBezTo>
                  <a:lnTo>
                    <a:pt x="302" y="0"/>
                  </a:lnTo>
                  <a:cubicBezTo>
                    <a:pt x="135" y="0"/>
                    <a:pt x="0" y="135"/>
                    <a:pt x="0" y="302"/>
                  </a:cubicBezTo>
                  <a:cubicBezTo>
                    <a:pt x="0" y="469"/>
                    <a:pt x="135" y="604"/>
                    <a:pt x="302" y="604"/>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2" name="Rectangle 895"/>
            <p:cNvSpPr>
              <a:spLocks noChangeArrowheads="1"/>
            </p:cNvSpPr>
            <p:nvPr/>
          </p:nvSpPr>
          <p:spPr bwMode="auto">
            <a:xfrm>
              <a:off x="3673" y="1868"/>
              <a:ext cx="4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RUANG LINGKUP</a:t>
              </a:r>
              <a:endParaRPr lang="en-US" altLang="en-US"/>
            </a:p>
          </p:txBody>
        </p:sp>
        <p:sp>
          <p:nvSpPr>
            <p:cNvPr id="2913" name="Freeform 896"/>
            <p:cNvSpPr>
              <a:spLocks/>
            </p:cNvSpPr>
            <p:nvPr/>
          </p:nvSpPr>
          <p:spPr bwMode="auto">
            <a:xfrm>
              <a:off x="1354" y="1687"/>
              <a:ext cx="124" cy="210"/>
            </a:xfrm>
            <a:custGeom>
              <a:avLst/>
              <a:gdLst>
                <a:gd name="T0" fmla="*/ 0 w 124"/>
                <a:gd name="T1" fmla="*/ 0 h 210"/>
                <a:gd name="T2" fmla="*/ 0 w 124"/>
                <a:gd name="T3" fmla="*/ 210 h 210"/>
                <a:gd name="T4" fmla="*/ 124 w 124"/>
                <a:gd name="T5" fmla="*/ 210 h 210"/>
              </a:gdLst>
              <a:ahLst/>
              <a:cxnLst>
                <a:cxn ang="0">
                  <a:pos x="T0" y="T1"/>
                </a:cxn>
                <a:cxn ang="0">
                  <a:pos x="T2" y="T3"/>
                </a:cxn>
                <a:cxn ang="0">
                  <a:pos x="T4" y="T5"/>
                </a:cxn>
              </a:cxnLst>
              <a:rect l="0" t="0" r="r" b="b"/>
              <a:pathLst>
                <a:path w="124" h="210">
                  <a:moveTo>
                    <a:pt x="0" y="0"/>
                  </a:moveTo>
                  <a:lnTo>
                    <a:pt x="0" y="210"/>
                  </a:lnTo>
                  <a:lnTo>
                    <a:pt x="124" y="210"/>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4" name="Freeform 897"/>
            <p:cNvSpPr>
              <a:spLocks/>
            </p:cNvSpPr>
            <p:nvPr/>
          </p:nvSpPr>
          <p:spPr bwMode="auto">
            <a:xfrm>
              <a:off x="1462" y="1870"/>
              <a:ext cx="66"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3" y="102"/>
                    <a:pt x="23"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15" name="Freeform 898"/>
            <p:cNvSpPr>
              <a:spLocks/>
            </p:cNvSpPr>
            <p:nvPr/>
          </p:nvSpPr>
          <p:spPr bwMode="auto">
            <a:xfrm>
              <a:off x="2427" y="1687"/>
              <a:ext cx="145" cy="221"/>
            </a:xfrm>
            <a:custGeom>
              <a:avLst/>
              <a:gdLst>
                <a:gd name="T0" fmla="*/ 0 w 145"/>
                <a:gd name="T1" fmla="*/ 0 h 221"/>
                <a:gd name="T2" fmla="*/ 0 w 145"/>
                <a:gd name="T3" fmla="*/ 221 h 221"/>
                <a:gd name="T4" fmla="*/ 145 w 145"/>
                <a:gd name="T5" fmla="*/ 221 h 221"/>
              </a:gdLst>
              <a:ahLst/>
              <a:cxnLst>
                <a:cxn ang="0">
                  <a:pos x="T0" y="T1"/>
                </a:cxn>
                <a:cxn ang="0">
                  <a:pos x="T2" y="T3"/>
                </a:cxn>
                <a:cxn ang="0">
                  <a:pos x="T4" y="T5"/>
                </a:cxn>
              </a:cxnLst>
              <a:rect l="0" t="0" r="r" b="b"/>
              <a:pathLst>
                <a:path w="145" h="221">
                  <a:moveTo>
                    <a:pt x="0" y="0"/>
                  </a:moveTo>
                  <a:lnTo>
                    <a:pt x="0" y="221"/>
                  </a:lnTo>
                  <a:lnTo>
                    <a:pt x="145" y="221"/>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6" name="Freeform 899"/>
            <p:cNvSpPr>
              <a:spLocks/>
            </p:cNvSpPr>
            <p:nvPr/>
          </p:nvSpPr>
          <p:spPr bwMode="auto">
            <a:xfrm>
              <a:off x="2555" y="1881"/>
              <a:ext cx="67"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17" name="Freeform 900"/>
            <p:cNvSpPr>
              <a:spLocks/>
            </p:cNvSpPr>
            <p:nvPr/>
          </p:nvSpPr>
          <p:spPr bwMode="auto">
            <a:xfrm>
              <a:off x="3434" y="1687"/>
              <a:ext cx="144" cy="221"/>
            </a:xfrm>
            <a:custGeom>
              <a:avLst/>
              <a:gdLst>
                <a:gd name="T0" fmla="*/ 0 w 144"/>
                <a:gd name="T1" fmla="*/ 0 h 221"/>
                <a:gd name="T2" fmla="*/ 0 w 144"/>
                <a:gd name="T3" fmla="*/ 221 h 221"/>
                <a:gd name="T4" fmla="*/ 144 w 144"/>
                <a:gd name="T5" fmla="*/ 221 h 221"/>
              </a:gdLst>
              <a:ahLst/>
              <a:cxnLst>
                <a:cxn ang="0">
                  <a:pos x="T0" y="T1"/>
                </a:cxn>
                <a:cxn ang="0">
                  <a:pos x="T2" y="T3"/>
                </a:cxn>
                <a:cxn ang="0">
                  <a:pos x="T4" y="T5"/>
                </a:cxn>
              </a:cxnLst>
              <a:rect l="0" t="0" r="r" b="b"/>
              <a:pathLst>
                <a:path w="144" h="221">
                  <a:moveTo>
                    <a:pt x="0" y="0"/>
                  </a:moveTo>
                  <a:lnTo>
                    <a:pt x="0" y="221"/>
                  </a:lnTo>
                  <a:lnTo>
                    <a:pt x="144" y="221"/>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8" name="Freeform 901"/>
            <p:cNvSpPr>
              <a:spLocks/>
            </p:cNvSpPr>
            <p:nvPr/>
          </p:nvSpPr>
          <p:spPr bwMode="auto">
            <a:xfrm>
              <a:off x="3562" y="1881"/>
              <a:ext cx="66" cy="54"/>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3" y="103"/>
                    <a:pt x="23"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950" name="Picture 902"/>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655" y="2167"/>
              <a:ext cx="68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1" name="Picture 903"/>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4655" y="2167"/>
              <a:ext cx="68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9" name="Rectangle 904"/>
            <p:cNvSpPr>
              <a:spLocks noChangeArrowheads="1"/>
            </p:cNvSpPr>
            <p:nvPr/>
          </p:nvSpPr>
          <p:spPr bwMode="auto">
            <a:xfrm>
              <a:off x="4648" y="2161"/>
              <a:ext cx="682" cy="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0" name="Rectangle 905"/>
            <p:cNvSpPr>
              <a:spLocks noChangeArrowheads="1"/>
            </p:cNvSpPr>
            <p:nvPr/>
          </p:nvSpPr>
          <p:spPr bwMode="auto">
            <a:xfrm>
              <a:off x="4648" y="2207"/>
              <a:ext cx="682" cy="5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1" name="Rectangle 906"/>
            <p:cNvSpPr>
              <a:spLocks noChangeArrowheads="1"/>
            </p:cNvSpPr>
            <p:nvPr/>
          </p:nvSpPr>
          <p:spPr bwMode="auto">
            <a:xfrm>
              <a:off x="4648" y="2260"/>
              <a:ext cx="682" cy="2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2" name="Rectangle 907"/>
            <p:cNvSpPr>
              <a:spLocks noChangeArrowheads="1"/>
            </p:cNvSpPr>
            <p:nvPr/>
          </p:nvSpPr>
          <p:spPr bwMode="auto">
            <a:xfrm>
              <a:off x="4648" y="2289"/>
              <a:ext cx="682" cy="2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3" name="Rectangle 908"/>
            <p:cNvSpPr>
              <a:spLocks noChangeArrowheads="1"/>
            </p:cNvSpPr>
            <p:nvPr/>
          </p:nvSpPr>
          <p:spPr bwMode="auto">
            <a:xfrm>
              <a:off x="4648" y="2313"/>
              <a:ext cx="682" cy="2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6" name="Rectangle 909"/>
            <p:cNvSpPr>
              <a:spLocks noChangeArrowheads="1"/>
            </p:cNvSpPr>
            <p:nvPr/>
          </p:nvSpPr>
          <p:spPr bwMode="auto">
            <a:xfrm>
              <a:off x="4648" y="2336"/>
              <a:ext cx="682" cy="2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7" name="Rectangle 910"/>
            <p:cNvSpPr>
              <a:spLocks noChangeArrowheads="1"/>
            </p:cNvSpPr>
            <p:nvPr/>
          </p:nvSpPr>
          <p:spPr bwMode="auto">
            <a:xfrm>
              <a:off x="4648" y="2359"/>
              <a:ext cx="682" cy="1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8" name="Rectangle 911"/>
            <p:cNvSpPr>
              <a:spLocks noChangeArrowheads="1"/>
            </p:cNvSpPr>
            <p:nvPr/>
          </p:nvSpPr>
          <p:spPr bwMode="auto">
            <a:xfrm>
              <a:off x="4648" y="2377"/>
              <a:ext cx="682" cy="1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9" name="Rectangle 912"/>
            <p:cNvSpPr>
              <a:spLocks noChangeArrowheads="1"/>
            </p:cNvSpPr>
            <p:nvPr/>
          </p:nvSpPr>
          <p:spPr bwMode="auto">
            <a:xfrm>
              <a:off x="4648" y="2394"/>
              <a:ext cx="682" cy="1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0" name="Rectangle 913"/>
            <p:cNvSpPr>
              <a:spLocks noChangeArrowheads="1"/>
            </p:cNvSpPr>
            <p:nvPr/>
          </p:nvSpPr>
          <p:spPr bwMode="auto">
            <a:xfrm>
              <a:off x="4648" y="2412"/>
              <a:ext cx="682" cy="2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1" name="Rectangle 914"/>
            <p:cNvSpPr>
              <a:spLocks noChangeArrowheads="1"/>
            </p:cNvSpPr>
            <p:nvPr/>
          </p:nvSpPr>
          <p:spPr bwMode="auto">
            <a:xfrm>
              <a:off x="4648" y="2435"/>
              <a:ext cx="682" cy="1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2" name="Rectangle 915"/>
            <p:cNvSpPr>
              <a:spLocks noChangeArrowheads="1"/>
            </p:cNvSpPr>
            <p:nvPr/>
          </p:nvSpPr>
          <p:spPr bwMode="auto">
            <a:xfrm>
              <a:off x="4648" y="2453"/>
              <a:ext cx="682" cy="23"/>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3" name="Rectangle 916"/>
            <p:cNvSpPr>
              <a:spLocks noChangeArrowheads="1"/>
            </p:cNvSpPr>
            <p:nvPr/>
          </p:nvSpPr>
          <p:spPr bwMode="auto">
            <a:xfrm>
              <a:off x="4648" y="2476"/>
              <a:ext cx="682" cy="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4" name="Rectangle 917"/>
            <p:cNvSpPr>
              <a:spLocks noChangeArrowheads="1"/>
            </p:cNvSpPr>
            <p:nvPr/>
          </p:nvSpPr>
          <p:spPr bwMode="auto">
            <a:xfrm>
              <a:off x="4648" y="2506"/>
              <a:ext cx="682" cy="2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5" name="Rectangle 918"/>
            <p:cNvSpPr>
              <a:spLocks noChangeArrowheads="1"/>
            </p:cNvSpPr>
            <p:nvPr/>
          </p:nvSpPr>
          <p:spPr bwMode="auto">
            <a:xfrm>
              <a:off x="4648" y="2535"/>
              <a:ext cx="682" cy="46"/>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6" name="Rectangle 919"/>
            <p:cNvSpPr>
              <a:spLocks noChangeArrowheads="1"/>
            </p:cNvSpPr>
            <p:nvPr/>
          </p:nvSpPr>
          <p:spPr bwMode="auto">
            <a:xfrm>
              <a:off x="4648" y="2581"/>
              <a:ext cx="682" cy="5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7" name="Freeform 920"/>
            <p:cNvSpPr>
              <a:spLocks/>
            </p:cNvSpPr>
            <p:nvPr/>
          </p:nvSpPr>
          <p:spPr bwMode="auto">
            <a:xfrm>
              <a:off x="4648" y="2162"/>
              <a:ext cx="671" cy="464"/>
            </a:xfrm>
            <a:custGeom>
              <a:avLst/>
              <a:gdLst>
                <a:gd name="T0" fmla="*/ 378 w 1512"/>
                <a:gd name="T1" fmla="*/ 1270 h 1270"/>
                <a:gd name="T2" fmla="*/ 1134 w 1512"/>
                <a:gd name="T3" fmla="*/ 1270 h 1270"/>
                <a:gd name="T4" fmla="*/ 1512 w 1512"/>
                <a:gd name="T5" fmla="*/ 635 h 1270"/>
                <a:gd name="T6" fmla="*/ 1134 w 1512"/>
                <a:gd name="T7" fmla="*/ 0 h 1270"/>
                <a:gd name="T8" fmla="*/ 378 w 1512"/>
                <a:gd name="T9" fmla="*/ 0 h 1270"/>
                <a:gd name="T10" fmla="*/ 0 w 1512"/>
                <a:gd name="T11" fmla="*/ 635 h 1270"/>
                <a:gd name="T12" fmla="*/ 378 w 1512"/>
                <a:gd name="T13" fmla="*/ 1270 h 1270"/>
              </a:gdLst>
              <a:ahLst/>
              <a:cxnLst>
                <a:cxn ang="0">
                  <a:pos x="T0" y="T1"/>
                </a:cxn>
                <a:cxn ang="0">
                  <a:pos x="T2" y="T3"/>
                </a:cxn>
                <a:cxn ang="0">
                  <a:pos x="T4" y="T5"/>
                </a:cxn>
                <a:cxn ang="0">
                  <a:pos x="T6" y="T7"/>
                </a:cxn>
                <a:cxn ang="0">
                  <a:pos x="T8" y="T9"/>
                </a:cxn>
                <a:cxn ang="0">
                  <a:pos x="T10" y="T11"/>
                </a:cxn>
                <a:cxn ang="0">
                  <a:pos x="T12" y="T13"/>
                </a:cxn>
              </a:cxnLst>
              <a:rect l="0" t="0" r="r" b="b"/>
              <a:pathLst>
                <a:path w="1512" h="1270">
                  <a:moveTo>
                    <a:pt x="378" y="1270"/>
                  </a:moveTo>
                  <a:lnTo>
                    <a:pt x="1134" y="1270"/>
                  </a:lnTo>
                  <a:cubicBezTo>
                    <a:pt x="1342" y="1270"/>
                    <a:pt x="1512" y="986"/>
                    <a:pt x="1512" y="635"/>
                  </a:cubicBezTo>
                  <a:cubicBezTo>
                    <a:pt x="1512" y="285"/>
                    <a:pt x="1342" y="0"/>
                    <a:pt x="1134" y="0"/>
                  </a:cubicBezTo>
                  <a:lnTo>
                    <a:pt x="378" y="0"/>
                  </a:lnTo>
                  <a:cubicBezTo>
                    <a:pt x="169" y="0"/>
                    <a:pt x="0" y="285"/>
                    <a:pt x="0" y="635"/>
                  </a:cubicBezTo>
                  <a:cubicBezTo>
                    <a:pt x="0" y="986"/>
                    <a:pt x="169" y="1270"/>
                    <a:pt x="378" y="1270"/>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8" name="Rectangle 921"/>
            <p:cNvSpPr>
              <a:spLocks noChangeArrowheads="1"/>
            </p:cNvSpPr>
            <p:nvPr/>
          </p:nvSpPr>
          <p:spPr bwMode="auto">
            <a:xfrm>
              <a:off x="4825" y="2184"/>
              <a:ext cx="2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Rumusan </a:t>
              </a:r>
              <a:endParaRPr lang="en-US" altLang="en-US"/>
            </a:p>
          </p:txBody>
        </p:sp>
        <p:sp>
          <p:nvSpPr>
            <p:cNvPr id="2939" name="Rectangle 922"/>
            <p:cNvSpPr>
              <a:spLocks noChangeArrowheads="1"/>
            </p:cNvSpPr>
            <p:nvPr/>
          </p:nvSpPr>
          <p:spPr bwMode="auto">
            <a:xfrm>
              <a:off x="4719" y="2270"/>
              <a:ext cx="4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Pengetahuan </a:t>
              </a:r>
              <a:endParaRPr lang="en-US" altLang="en-US"/>
            </a:p>
          </p:txBody>
        </p:sp>
        <p:sp>
          <p:nvSpPr>
            <p:cNvPr id="2940" name="Rectangle 923"/>
            <p:cNvSpPr>
              <a:spLocks noChangeArrowheads="1"/>
            </p:cNvSpPr>
            <p:nvPr/>
          </p:nvSpPr>
          <p:spPr bwMode="auto">
            <a:xfrm>
              <a:off x="5197" y="2270"/>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941" name="Rectangle 924"/>
            <p:cNvSpPr>
              <a:spLocks noChangeArrowheads="1"/>
            </p:cNvSpPr>
            <p:nvPr/>
          </p:nvSpPr>
          <p:spPr bwMode="auto">
            <a:xfrm>
              <a:off x="4754" y="2354"/>
              <a:ext cx="4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Keterampilan </a:t>
              </a:r>
              <a:endParaRPr lang="en-US" altLang="en-US"/>
            </a:p>
          </p:txBody>
        </p:sp>
        <p:sp>
          <p:nvSpPr>
            <p:cNvPr id="2942" name="Rectangle 925"/>
            <p:cNvSpPr>
              <a:spLocks noChangeArrowheads="1"/>
            </p:cNvSpPr>
            <p:nvPr/>
          </p:nvSpPr>
          <p:spPr bwMode="auto">
            <a:xfrm>
              <a:off x="4696" y="2438"/>
              <a:ext cx="5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Khusus yg belum </a:t>
              </a:r>
              <a:endParaRPr lang="en-US" altLang="en-US"/>
            </a:p>
          </p:txBody>
        </p:sp>
        <p:sp>
          <p:nvSpPr>
            <p:cNvPr id="2943" name="Rectangle 926"/>
            <p:cNvSpPr>
              <a:spLocks noChangeArrowheads="1"/>
            </p:cNvSpPr>
            <p:nvPr/>
          </p:nvSpPr>
          <p:spPr bwMode="auto">
            <a:xfrm>
              <a:off x="4895" y="2522"/>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dikaji</a:t>
              </a:r>
              <a:endParaRPr lang="en-US" altLang="en-US"/>
            </a:p>
          </p:txBody>
        </p:sp>
        <p:pic>
          <p:nvPicPr>
            <p:cNvPr id="2975" name="Picture 927"/>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4669" y="2675"/>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 name="Picture 928"/>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669" y="2675"/>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4" name="Rectangle 929"/>
            <p:cNvSpPr>
              <a:spLocks noChangeArrowheads="1"/>
            </p:cNvSpPr>
            <p:nvPr/>
          </p:nvSpPr>
          <p:spPr bwMode="auto">
            <a:xfrm>
              <a:off x="4655" y="2669"/>
              <a:ext cx="68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5" name="Rectangle 930"/>
            <p:cNvSpPr>
              <a:spLocks noChangeArrowheads="1"/>
            </p:cNvSpPr>
            <p:nvPr/>
          </p:nvSpPr>
          <p:spPr bwMode="auto">
            <a:xfrm>
              <a:off x="4655" y="2698"/>
              <a:ext cx="682" cy="3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6" name="Rectangle 931"/>
            <p:cNvSpPr>
              <a:spLocks noChangeArrowheads="1"/>
            </p:cNvSpPr>
            <p:nvPr/>
          </p:nvSpPr>
          <p:spPr bwMode="auto">
            <a:xfrm>
              <a:off x="4655" y="2728"/>
              <a:ext cx="682" cy="2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7" name="Rectangle 932"/>
            <p:cNvSpPr>
              <a:spLocks noChangeArrowheads="1"/>
            </p:cNvSpPr>
            <p:nvPr/>
          </p:nvSpPr>
          <p:spPr bwMode="auto">
            <a:xfrm>
              <a:off x="4655" y="2751"/>
              <a:ext cx="682" cy="1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8" name="Rectangle 933"/>
            <p:cNvSpPr>
              <a:spLocks noChangeArrowheads="1"/>
            </p:cNvSpPr>
            <p:nvPr/>
          </p:nvSpPr>
          <p:spPr bwMode="auto">
            <a:xfrm>
              <a:off x="4655" y="2763"/>
              <a:ext cx="682" cy="17"/>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9" name="Rectangle 934"/>
            <p:cNvSpPr>
              <a:spLocks noChangeArrowheads="1"/>
            </p:cNvSpPr>
            <p:nvPr/>
          </p:nvSpPr>
          <p:spPr bwMode="auto">
            <a:xfrm>
              <a:off x="4655" y="2780"/>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2" name="Rectangle 935"/>
            <p:cNvSpPr>
              <a:spLocks noChangeArrowheads="1"/>
            </p:cNvSpPr>
            <p:nvPr/>
          </p:nvSpPr>
          <p:spPr bwMode="auto">
            <a:xfrm>
              <a:off x="4655" y="2792"/>
              <a:ext cx="682" cy="12"/>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3" name="Rectangle 936"/>
            <p:cNvSpPr>
              <a:spLocks noChangeArrowheads="1"/>
            </p:cNvSpPr>
            <p:nvPr/>
          </p:nvSpPr>
          <p:spPr bwMode="auto">
            <a:xfrm>
              <a:off x="4655" y="2804"/>
              <a:ext cx="682"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4" name="Rectangle 937"/>
            <p:cNvSpPr>
              <a:spLocks noChangeArrowheads="1"/>
            </p:cNvSpPr>
            <p:nvPr/>
          </p:nvSpPr>
          <p:spPr bwMode="auto">
            <a:xfrm>
              <a:off x="4655" y="2815"/>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5" name="Rectangle 938"/>
            <p:cNvSpPr>
              <a:spLocks noChangeArrowheads="1"/>
            </p:cNvSpPr>
            <p:nvPr/>
          </p:nvSpPr>
          <p:spPr bwMode="auto">
            <a:xfrm>
              <a:off x="4655" y="2827"/>
              <a:ext cx="682" cy="1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6" name="Rectangle 939"/>
            <p:cNvSpPr>
              <a:spLocks noChangeArrowheads="1"/>
            </p:cNvSpPr>
            <p:nvPr/>
          </p:nvSpPr>
          <p:spPr bwMode="auto">
            <a:xfrm>
              <a:off x="4655" y="2839"/>
              <a:ext cx="682" cy="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7" name="Rectangle 940"/>
            <p:cNvSpPr>
              <a:spLocks noChangeArrowheads="1"/>
            </p:cNvSpPr>
            <p:nvPr/>
          </p:nvSpPr>
          <p:spPr bwMode="auto">
            <a:xfrm>
              <a:off x="4655" y="2850"/>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8" name="Rectangle 941"/>
            <p:cNvSpPr>
              <a:spLocks noChangeArrowheads="1"/>
            </p:cNvSpPr>
            <p:nvPr/>
          </p:nvSpPr>
          <p:spPr bwMode="auto">
            <a:xfrm>
              <a:off x="4655" y="2862"/>
              <a:ext cx="682"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9" name="Rectangle 942"/>
            <p:cNvSpPr>
              <a:spLocks noChangeArrowheads="1"/>
            </p:cNvSpPr>
            <p:nvPr/>
          </p:nvSpPr>
          <p:spPr bwMode="auto">
            <a:xfrm>
              <a:off x="4655" y="2880"/>
              <a:ext cx="682" cy="2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0" name="Rectangle 943"/>
            <p:cNvSpPr>
              <a:spLocks noChangeArrowheads="1"/>
            </p:cNvSpPr>
            <p:nvPr/>
          </p:nvSpPr>
          <p:spPr bwMode="auto">
            <a:xfrm>
              <a:off x="4655" y="2903"/>
              <a:ext cx="682" cy="2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1" name="Rectangle 944"/>
            <p:cNvSpPr>
              <a:spLocks noChangeArrowheads="1"/>
            </p:cNvSpPr>
            <p:nvPr/>
          </p:nvSpPr>
          <p:spPr bwMode="auto">
            <a:xfrm>
              <a:off x="4655" y="2926"/>
              <a:ext cx="682" cy="4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2" name="Freeform 945"/>
            <p:cNvSpPr>
              <a:spLocks/>
            </p:cNvSpPr>
            <p:nvPr/>
          </p:nvSpPr>
          <p:spPr bwMode="auto">
            <a:xfrm>
              <a:off x="4661" y="2670"/>
              <a:ext cx="671" cy="287"/>
            </a:xfrm>
            <a:custGeom>
              <a:avLst/>
              <a:gdLst>
                <a:gd name="T0" fmla="*/ 378 w 1512"/>
                <a:gd name="T1" fmla="*/ 786 h 786"/>
                <a:gd name="T2" fmla="*/ 1134 w 1512"/>
                <a:gd name="T3" fmla="*/ 786 h 786"/>
                <a:gd name="T4" fmla="*/ 1512 w 1512"/>
                <a:gd name="T5" fmla="*/ 393 h 786"/>
                <a:gd name="T6" fmla="*/ 1134 w 1512"/>
                <a:gd name="T7" fmla="*/ 0 h 786"/>
                <a:gd name="T8" fmla="*/ 378 w 1512"/>
                <a:gd name="T9" fmla="*/ 0 h 786"/>
                <a:gd name="T10" fmla="*/ 0 w 1512"/>
                <a:gd name="T11" fmla="*/ 393 h 786"/>
                <a:gd name="T12" fmla="*/ 378 w 1512"/>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12" h="786">
                  <a:moveTo>
                    <a:pt x="378" y="786"/>
                  </a:moveTo>
                  <a:lnTo>
                    <a:pt x="1134" y="786"/>
                  </a:lnTo>
                  <a:cubicBezTo>
                    <a:pt x="1343" y="786"/>
                    <a:pt x="1512" y="610"/>
                    <a:pt x="1512" y="393"/>
                  </a:cubicBezTo>
                  <a:cubicBezTo>
                    <a:pt x="1512" y="176"/>
                    <a:pt x="1343" y="0"/>
                    <a:pt x="1134" y="0"/>
                  </a:cubicBezTo>
                  <a:lnTo>
                    <a:pt x="378" y="0"/>
                  </a:lnTo>
                  <a:cubicBezTo>
                    <a:pt x="169" y="0"/>
                    <a:pt x="0" y="176"/>
                    <a:pt x="0" y="393"/>
                  </a:cubicBezTo>
                  <a:cubicBezTo>
                    <a:pt x="0" y="610"/>
                    <a:pt x="169" y="786"/>
                    <a:pt x="378"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3" name="Rectangle 946"/>
            <p:cNvSpPr>
              <a:spLocks noChangeArrowheads="1"/>
            </p:cNvSpPr>
            <p:nvPr/>
          </p:nvSpPr>
          <p:spPr bwMode="auto">
            <a:xfrm>
              <a:off x="4750" y="2689"/>
              <a:ext cx="3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Pengelolaan </a:t>
              </a:r>
              <a:endParaRPr lang="en-US" altLang="en-US"/>
            </a:p>
          </p:txBody>
        </p:sp>
        <p:sp>
          <p:nvSpPr>
            <p:cNvPr id="2964" name="Rectangle 947"/>
            <p:cNvSpPr>
              <a:spLocks noChangeArrowheads="1"/>
            </p:cNvSpPr>
            <p:nvPr/>
          </p:nvSpPr>
          <p:spPr bwMode="auto">
            <a:xfrm>
              <a:off x="5193" y="2689"/>
              <a:ext cx="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&amp; </a:t>
              </a:r>
              <a:endParaRPr lang="en-US" altLang="en-US"/>
            </a:p>
          </p:txBody>
        </p:sp>
        <p:sp>
          <p:nvSpPr>
            <p:cNvPr id="2965" name="Rectangle 948"/>
            <p:cNvSpPr>
              <a:spLocks noChangeArrowheads="1"/>
            </p:cNvSpPr>
            <p:nvPr/>
          </p:nvSpPr>
          <p:spPr bwMode="auto">
            <a:xfrm>
              <a:off x="4702" y="2772"/>
              <a:ext cx="52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Penyelenggaraan </a:t>
              </a:r>
              <a:endParaRPr lang="en-US" altLang="en-US"/>
            </a:p>
          </p:txBody>
        </p:sp>
        <p:sp>
          <p:nvSpPr>
            <p:cNvPr id="2966" name="Rectangle 949"/>
            <p:cNvSpPr>
              <a:spLocks noChangeArrowheads="1"/>
            </p:cNvSpPr>
            <p:nvPr/>
          </p:nvSpPr>
          <p:spPr bwMode="auto">
            <a:xfrm>
              <a:off x="4958" y="2856"/>
              <a:ext cx="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PT</a:t>
              </a:r>
              <a:endParaRPr lang="en-US" altLang="en-US"/>
            </a:p>
          </p:txBody>
        </p:sp>
        <p:pic>
          <p:nvPicPr>
            <p:cNvPr id="2998" name="Picture 950"/>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4669" y="2985"/>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9" name="Picture 95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4669" y="2985"/>
              <a:ext cx="68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7" name="Rectangle 952"/>
            <p:cNvSpPr>
              <a:spLocks noChangeArrowheads="1"/>
            </p:cNvSpPr>
            <p:nvPr/>
          </p:nvSpPr>
          <p:spPr bwMode="auto">
            <a:xfrm>
              <a:off x="4655" y="2979"/>
              <a:ext cx="68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8" name="Rectangle 953"/>
            <p:cNvSpPr>
              <a:spLocks noChangeArrowheads="1"/>
            </p:cNvSpPr>
            <p:nvPr/>
          </p:nvSpPr>
          <p:spPr bwMode="auto">
            <a:xfrm>
              <a:off x="4655" y="3008"/>
              <a:ext cx="682" cy="2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9" name="Rectangle 954"/>
            <p:cNvSpPr>
              <a:spLocks noChangeArrowheads="1"/>
            </p:cNvSpPr>
            <p:nvPr/>
          </p:nvSpPr>
          <p:spPr bwMode="auto">
            <a:xfrm>
              <a:off x="4655" y="3037"/>
              <a:ext cx="682" cy="24"/>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0" name="Rectangle 955"/>
            <p:cNvSpPr>
              <a:spLocks noChangeArrowheads="1"/>
            </p:cNvSpPr>
            <p:nvPr/>
          </p:nvSpPr>
          <p:spPr bwMode="auto">
            <a:xfrm>
              <a:off x="4655" y="3061"/>
              <a:ext cx="682" cy="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1" name="Rectangle 956"/>
            <p:cNvSpPr>
              <a:spLocks noChangeArrowheads="1"/>
            </p:cNvSpPr>
            <p:nvPr/>
          </p:nvSpPr>
          <p:spPr bwMode="auto">
            <a:xfrm>
              <a:off x="4655" y="3072"/>
              <a:ext cx="682" cy="1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2" name="Rectangle 957"/>
            <p:cNvSpPr>
              <a:spLocks noChangeArrowheads="1"/>
            </p:cNvSpPr>
            <p:nvPr/>
          </p:nvSpPr>
          <p:spPr bwMode="auto">
            <a:xfrm>
              <a:off x="4655" y="3090"/>
              <a:ext cx="682"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3" name="Rectangle 958"/>
            <p:cNvSpPr>
              <a:spLocks noChangeArrowheads="1"/>
            </p:cNvSpPr>
            <p:nvPr/>
          </p:nvSpPr>
          <p:spPr bwMode="auto">
            <a:xfrm>
              <a:off x="4655" y="3102"/>
              <a:ext cx="682" cy="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4" name="Rectangle 959"/>
            <p:cNvSpPr>
              <a:spLocks noChangeArrowheads="1"/>
            </p:cNvSpPr>
            <p:nvPr/>
          </p:nvSpPr>
          <p:spPr bwMode="auto">
            <a:xfrm>
              <a:off x="4655" y="3113"/>
              <a:ext cx="682"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7" name="Rectangle 960"/>
            <p:cNvSpPr>
              <a:spLocks noChangeArrowheads="1"/>
            </p:cNvSpPr>
            <p:nvPr/>
          </p:nvSpPr>
          <p:spPr bwMode="auto">
            <a:xfrm>
              <a:off x="4655" y="3125"/>
              <a:ext cx="682"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8" name="Rectangle 961"/>
            <p:cNvSpPr>
              <a:spLocks noChangeArrowheads="1"/>
            </p:cNvSpPr>
            <p:nvPr/>
          </p:nvSpPr>
          <p:spPr bwMode="auto">
            <a:xfrm>
              <a:off x="4655" y="3137"/>
              <a:ext cx="682" cy="1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9" name="Rectangle 962"/>
            <p:cNvSpPr>
              <a:spLocks noChangeArrowheads="1"/>
            </p:cNvSpPr>
            <p:nvPr/>
          </p:nvSpPr>
          <p:spPr bwMode="auto">
            <a:xfrm>
              <a:off x="4655" y="3148"/>
              <a:ext cx="682" cy="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0" name="Rectangle 963"/>
            <p:cNvSpPr>
              <a:spLocks noChangeArrowheads="1"/>
            </p:cNvSpPr>
            <p:nvPr/>
          </p:nvSpPr>
          <p:spPr bwMode="auto">
            <a:xfrm>
              <a:off x="4655" y="3160"/>
              <a:ext cx="682"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1" name="Rectangle 964"/>
            <p:cNvSpPr>
              <a:spLocks noChangeArrowheads="1"/>
            </p:cNvSpPr>
            <p:nvPr/>
          </p:nvSpPr>
          <p:spPr bwMode="auto">
            <a:xfrm>
              <a:off x="4655" y="3172"/>
              <a:ext cx="682" cy="1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2" name="Rectangle 965"/>
            <p:cNvSpPr>
              <a:spLocks noChangeArrowheads="1"/>
            </p:cNvSpPr>
            <p:nvPr/>
          </p:nvSpPr>
          <p:spPr bwMode="auto">
            <a:xfrm>
              <a:off x="4655" y="3189"/>
              <a:ext cx="682" cy="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3" name="Rectangle 966"/>
            <p:cNvSpPr>
              <a:spLocks noChangeArrowheads="1"/>
            </p:cNvSpPr>
            <p:nvPr/>
          </p:nvSpPr>
          <p:spPr bwMode="auto">
            <a:xfrm>
              <a:off x="4655" y="3207"/>
              <a:ext cx="682" cy="2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4" name="Rectangle 967"/>
            <p:cNvSpPr>
              <a:spLocks noChangeArrowheads="1"/>
            </p:cNvSpPr>
            <p:nvPr/>
          </p:nvSpPr>
          <p:spPr bwMode="auto">
            <a:xfrm>
              <a:off x="4655" y="3236"/>
              <a:ext cx="682" cy="4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5" name="Freeform 968"/>
            <p:cNvSpPr>
              <a:spLocks/>
            </p:cNvSpPr>
            <p:nvPr/>
          </p:nvSpPr>
          <p:spPr bwMode="auto">
            <a:xfrm>
              <a:off x="4661" y="2979"/>
              <a:ext cx="671" cy="287"/>
            </a:xfrm>
            <a:custGeom>
              <a:avLst/>
              <a:gdLst>
                <a:gd name="T0" fmla="*/ 378 w 1512"/>
                <a:gd name="T1" fmla="*/ 786 h 786"/>
                <a:gd name="T2" fmla="*/ 1134 w 1512"/>
                <a:gd name="T3" fmla="*/ 786 h 786"/>
                <a:gd name="T4" fmla="*/ 1512 w 1512"/>
                <a:gd name="T5" fmla="*/ 393 h 786"/>
                <a:gd name="T6" fmla="*/ 1134 w 1512"/>
                <a:gd name="T7" fmla="*/ 0 h 786"/>
                <a:gd name="T8" fmla="*/ 378 w 1512"/>
                <a:gd name="T9" fmla="*/ 0 h 786"/>
                <a:gd name="T10" fmla="*/ 0 w 1512"/>
                <a:gd name="T11" fmla="*/ 393 h 786"/>
                <a:gd name="T12" fmla="*/ 378 w 1512"/>
                <a:gd name="T13" fmla="*/ 786 h 786"/>
              </a:gdLst>
              <a:ahLst/>
              <a:cxnLst>
                <a:cxn ang="0">
                  <a:pos x="T0" y="T1"/>
                </a:cxn>
                <a:cxn ang="0">
                  <a:pos x="T2" y="T3"/>
                </a:cxn>
                <a:cxn ang="0">
                  <a:pos x="T4" y="T5"/>
                </a:cxn>
                <a:cxn ang="0">
                  <a:pos x="T6" y="T7"/>
                </a:cxn>
                <a:cxn ang="0">
                  <a:pos x="T8" y="T9"/>
                </a:cxn>
                <a:cxn ang="0">
                  <a:pos x="T10" y="T11"/>
                </a:cxn>
                <a:cxn ang="0">
                  <a:pos x="T12" y="T13"/>
                </a:cxn>
              </a:cxnLst>
              <a:rect l="0" t="0" r="r" b="b"/>
              <a:pathLst>
                <a:path w="1512" h="786">
                  <a:moveTo>
                    <a:pt x="378" y="786"/>
                  </a:moveTo>
                  <a:lnTo>
                    <a:pt x="1134" y="786"/>
                  </a:lnTo>
                  <a:cubicBezTo>
                    <a:pt x="1343" y="786"/>
                    <a:pt x="1512" y="610"/>
                    <a:pt x="1512" y="393"/>
                  </a:cubicBezTo>
                  <a:cubicBezTo>
                    <a:pt x="1512" y="176"/>
                    <a:pt x="1343" y="0"/>
                    <a:pt x="1134" y="0"/>
                  </a:cubicBezTo>
                  <a:lnTo>
                    <a:pt x="378" y="0"/>
                  </a:lnTo>
                  <a:cubicBezTo>
                    <a:pt x="169" y="0"/>
                    <a:pt x="0" y="176"/>
                    <a:pt x="0" y="393"/>
                  </a:cubicBezTo>
                  <a:cubicBezTo>
                    <a:pt x="0" y="610"/>
                    <a:pt x="169" y="786"/>
                    <a:pt x="378" y="786"/>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6" name="Rectangle 969"/>
            <p:cNvSpPr>
              <a:spLocks noChangeArrowheads="1"/>
            </p:cNvSpPr>
            <p:nvPr/>
          </p:nvSpPr>
          <p:spPr bwMode="auto">
            <a:xfrm>
              <a:off x="4773" y="2997"/>
              <a:ext cx="4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Permen yang </a:t>
              </a:r>
              <a:endParaRPr lang="en-US" altLang="en-US"/>
            </a:p>
          </p:txBody>
        </p:sp>
        <p:sp>
          <p:nvSpPr>
            <p:cNvPr id="2987" name="Rectangle 970"/>
            <p:cNvSpPr>
              <a:spLocks noChangeArrowheads="1"/>
            </p:cNvSpPr>
            <p:nvPr/>
          </p:nvSpPr>
          <p:spPr bwMode="auto">
            <a:xfrm>
              <a:off x="4746" y="3083"/>
              <a:ext cx="45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terbit sebelum </a:t>
              </a:r>
              <a:endParaRPr lang="en-US" altLang="en-US"/>
            </a:p>
          </p:txBody>
        </p:sp>
        <p:sp>
          <p:nvSpPr>
            <p:cNvPr id="2988" name="Rectangle 971"/>
            <p:cNvSpPr>
              <a:spLocks noChangeArrowheads="1"/>
            </p:cNvSpPr>
            <p:nvPr/>
          </p:nvSpPr>
          <p:spPr bwMode="auto">
            <a:xfrm>
              <a:off x="4813" y="3167"/>
              <a:ext cx="3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permen ini</a:t>
              </a:r>
              <a:endParaRPr lang="en-US" altLang="en-US"/>
            </a:p>
          </p:txBody>
        </p:sp>
        <p:pic>
          <p:nvPicPr>
            <p:cNvPr id="3020" name="Picture 972"/>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4648" y="1787"/>
              <a:ext cx="74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1" name="Picture 973"/>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4648" y="1787"/>
              <a:ext cx="74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9" name="Rectangle 974"/>
            <p:cNvSpPr>
              <a:spLocks noChangeArrowheads="1"/>
            </p:cNvSpPr>
            <p:nvPr/>
          </p:nvSpPr>
          <p:spPr bwMode="auto">
            <a:xfrm>
              <a:off x="4641" y="1781"/>
              <a:ext cx="738"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0" name="Rectangle 975"/>
            <p:cNvSpPr>
              <a:spLocks noChangeArrowheads="1"/>
            </p:cNvSpPr>
            <p:nvPr/>
          </p:nvSpPr>
          <p:spPr bwMode="auto">
            <a:xfrm>
              <a:off x="4641" y="1816"/>
              <a:ext cx="738" cy="3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1" name="Rectangle 976"/>
            <p:cNvSpPr>
              <a:spLocks noChangeArrowheads="1"/>
            </p:cNvSpPr>
            <p:nvPr/>
          </p:nvSpPr>
          <p:spPr bwMode="auto">
            <a:xfrm>
              <a:off x="4641" y="1851"/>
              <a:ext cx="738" cy="2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2" name="Rectangle 977"/>
            <p:cNvSpPr>
              <a:spLocks noChangeArrowheads="1"/>
            </p:cNvSpPr>
            <p:nvPr/>
          </p:nvSpPr>
          <p:spPr bwMode="auto">
            <a:xfrm>
              <a:off x="4641" y="1874"/>
              <a:ext cx="738" cy="2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3" name="Rectangle 978"/>
            <p:cNvSpPr>
              <a:spLocks noChangeArrowheads="1"/>
            </p:cNvSpPr>
            <p:nvPr/>
          </p:nvSpPr>
          <p:spPr bwMode="auto">
            <a:xfrm>
              <a:off x="4641" y="1898"/>
              <a:ext cx="738" cy="17"/>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4" name="Rectangle 979"/>
            <p:cNvSpPr>
              <a:spLocks noChangeArrowheads="1"/>
            </p:cNvSpPr>
            <p:nvPr/>
          </p:nvSpPr>
          <p:spPr bwMode="auto">
            <a:xfrm>
              <a:off x="4641" y="1915"/>
              <a:ext cx="738" cy="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5" name="Rectangle 980"/>
            <p:cNvSpPr>
              <a:spLocks noChangeArrowheads="1"/>
            </p:cNvSpPr>
            <p:nvPr/>
          </p:nvSpPr>
          <p:spPr bwMode="auto">
            <a:xfrm>
              <a:off x="4641" y="1927"/>
              <a:ext cx="738" cy="1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6" name="Rectangle 981"/>
            <p:cNvSpPr>
              <a:spLocks noChangeArrowheads="1"/>
            </p:cNvSpPr>
            <p:nvPr/>
          </p:nvSpPr>
          <p:spPr bwMode="auto">
            <a:xfrm>
              <a:off x="4641" y="1945"/>
              <a:ext cx="738" cy="1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7" name="Rectangle 982"/>
            <p:cNvSpPr>
              <a:spLocks noChangeArrowheads="1"/>
            </p:cNvSpPr>
            <p:nvPr/>
          </p:nvSpPr>
          <p:spPr bwMode="auto">
            <a:xfrm>
              <a:off x="4641" y="1956"/>
              <a:ext cx="738" cy="1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0" name="Rectangle 983"/>
            <p:cNvSpPr>
              <a:spLocks noChangeArrowheads="1"/>
            </p:cNvSpPr>
            <p:nvPr/>
          </p:nvSpPr>
          <p:spPr bwMode="auto">
            <a:xfrm>
              <a:off x="4641" y="1968"/>
              <a:ext cx="738" cy="17"/>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1" name="Rectangle 984"/>
            <p:cNvSpPr>
              <a:spLocks noChangeArrowheads="1"/>
            </p:cNvSpPr>
            <p:nvPr/>
          </p:nvSpPr>
          <p:spPr bwMode="auto">
            <a:xfrm>
              <a:off x="4641" y="1985"/>
              <a:ext cx="738" cy="1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2" name="Rectangle 985"/>
            <p:cNvSpPr>
              <a:spLocks noChangeArrowheads="1"/>
            </p:cNvSpPr>
            <p:nvPr/>
          </p:nvSpPr>
          <p:spPr bwMode="auto">
            <a:xfrm>
              <a:off x="4641" y="2003"/>
              <a:ext cx="738" cy="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3" name="Rectangle 986"/>
            <p:cNvSpPr>
              <a:spLocks noChangeArrowheads="1"/>
            </p:cNvSpPr>
            <p:nvPr/>
          </p:nvSpPr>
          <p:spPr bwMode="auto">
            <a:xfrm>
              <a:off x="4641" y="2015"/>
              <a:ext cx="738" cy="2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4" name="Rectangle 987"/>
            <p:cNvSpPr>
              <a:spLocks noChangeArrowheads="1"/>
            </p:cNvSpPr>
            <p:nvPr/>
          </p:nvSpPr>
          <p:spPr bwMode="auto">
            <a:xfrm>
              <a:off x="4641" y="2038"/>
              <a:ext cx="738" cy="2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5" name="Rectangle 988"/>
            <p:cNvSpPr>
              <a:spLocks noChangeArrowheads="1"/>
            </p:cNvSpPr>
            <p:nvPr/>
          </p:nvSpPr>
          <p:spPr bwMode="auto">
            <a:xfrm>
              <a:off x="4641" y="2061"/>
              <a:ext cx="738" cy="3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6" name="Rectangle 989"/>
            <p:cNvSpPr>
              <a:spLocks noChangeArrowheads="1"/>
            </p:cNvSpPr>
            <p:nvPr/>
          </p:nvSpPr>
          <p:spPr bwMode="auto">
            <a:xfrm>
              <a:off x="4641" y="2096"/>
              <a:ext cx="738" cy="4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7" name="Freeform 990"/>
            <p:cNvSpPr>
              <a:spLocks/>
            </p:cNvSpPr>
            <p:nvPr/>
          </p:nvSpPr>
          <p:spPr bwMode="auto">
            <a:xfrm>
              <a:off x="4641" y="1781"/>
              <a:ext cx="725" cy="348"/>
            </a:xfrm>
            <a:custGeom>
              <a:avLst/>
              <a:gdLst>
                <a:gd name="T0" fmla="*/ 408 w 1633"/>
                <a:gd name="T1" fmla="*/ 953 h 953"/>
                <a:gd name="T2" fmla="*/ 1224 w 1633"/>
                <a:gd name="T3" fmla="*/ 953 h 953"/>
                <a:gd name="T4" fmla="*/ 1633 w 1633"/>
                <a:gd name="T5" fmla="*/ 476 h 953"/>
                <a:gd name="T6" fmla="*/ 1224 w 1633"/>
                <a:gd name="T7" fmla="*/ 0 h 953"/>
                <a:gd name="T8" fmla="*/ 408 w 1633"/>
                <a:gd name="T9" fmla="*/ 0 h 953"/>
                <a:gd name="T10" fmla="*/ 0 w 1633"/>
                <a:gd name="T11" fmla="*/ 476 h 953"/>
                <a:gd name="T12" fmla="*/ 408 w 1633"/>
                <a:gd name="T13" fmla="*/ 953 h 953"/>
              </a:gdLst>
              <a:ahLst/>
              <a:cxnLst>
                <a:cxn ang="0">
                  <a:pos x="T0" y="T1"/>
                </a:cxn>
                <a:cxn ang="0">
                  <a:pos x="T2" y="T3"/>
                </a:cxn>
                <a:cxn ang="0">
                  <a:pos x="T4" y="T5"/>
                </a:cxn>
                <a:cxn ang="0">
                  <a:pos x="T6" y="T7"/>
                </a:cxn>
                <a:cxn ang="0">
                  <a:pos x="T8" y="T9"/>
                </a:cxn>
                <a:cxn ang="0">
                  <a:pos x="T10" y="T11"/>
                </a:cxn>
                <a:cxn ang="0">
                  <a:pos x="T12" y="T13"/>
                </a:cxn>
              </a:cxnLst>
              <a:rect l="0" t="0" r="r" b="b"/>
              <a:pathLst>
                <a:path w="1633" h="953">
                  <a:moveTo>
                    <a:pt x="408" y="953"/>
                  </a:moveTo>
                  <a:lnTo>
                    <a:pt x="1224" y="953"/>
                  </a:lnTo>
                  <a:cubicBezTo>
                    <a:pt x="1450" y="953"/>
                    <a:pt x="1633" y="739"/>
                    <a:pt x="1633" y="476"/>
                  </a:cubicBezTo>
                  <a:cubicBezTo>
                    <a:pt x="1633" y="213"/>
                    <a:pt x="1450" y="0"/>
                    <a:pt x="1224" y="0"/>
                  </a:cubicBezTo>
                  <a:lnTo>
                    <a:pt x="408" y="0"/>
                  </a:lnTo>
                  <a:cubicBezTo>
                    <a:pt x="183" y="0"/>
                    <a:pt x="0" y="213"/>
                    <a:pt x="0" y="476"/>
                  </a:cubicBezTo>
                  <a:cubicBezTo>
                    <a:pt x="0" y="739"/>
                    <a:pt x="183" y="953"/>
                    <a:pt x="408" y="953"/>
                  </a:cubicBezTo>
                  <a:close/>
                </a:path>
              </a:pathLst>
            </a:custGeom>
            <a:noFill/>
            <a:ln w="111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8" name="Rectangle 991"/>
            <p:cNvSpPr>
              <a:spLocks noChangeArrowheads="1"/>
            </p:cNvSpPr>
            <p:nvPr/>
          </p:nvSpPr>
          <p:spPr bwMode="auto">
            <a:xfrm>
              <a:off x="4715" y="1831"/>
              <a:ext cx="51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Pendirian PT dan </a:t>
              </a:r>
              <a:endParaRPr lang="en-US" altLang="en-US"/>
            </a:p>
          </p:txBody>
        </p:sp>
        <p:sp>
          <p:nvSpPr>
            <p:cNvPr id="3009" name="Rectangle 992"/>
            <p:cNvSpPr>
              <a:spLocks noChangeArrowheads="1"/>
            </p:cNvSpPr>
            <p:nvPr/>
          </p:nvSpPr>
          <p:spPr bwMode="auto">
            <a:xfrm>
              <a:off x="4802" y="1915"/>
              <a:ext cx="3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Pembukaan </a:t>
              </a:r>
              <a:endParaRPr lang="en-US" altLang="en-US"/>
            </a:p>
          </p:txBody>
        </p:sp>
        <p:sp>
          <p:nvSpPr>
            <p:cNvPr id="3010" name="Rectangle 993"/>
            <p:cNvSpPr>
              <a:spLocks noChangeArrowheads="1"/>
            </p:cNvSpPr>
            <p:nvPr/>
          </p:nvSpPr>
          <p:spPr bwMode="auto">
            <a:xfrm>
              <a:off x="4760" y="1999"/>
              <a:ext cx="4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a:solidFill>
                    <a:srgbClr val="000000"/>
                  </a:solidFill>
                  <a:latin typeface="Calibri" panose="020F0502020204030204" pitchFamily="34" charset="0"/>
                </a:rPr>
                <a:t>Program Studi</a:t>
              </a:r>
              <a:endParaRPr lang="en-US" altLang="en-US"/>
            </a:p>
          </p:txBody>
        </p:sp>
        <p:sp>
          <p:nvSpPr>
            <p:cNvPr id="3011" name="Freeform 994"/>
            <p:cNvSpPr>
              <a:spLocks/>
            </p:cNvSpPr>
            <p:nvPr/>
          </p:nvSpPr>
          <p:spPr bwMode="auto">
            <a:xfrm>
              <a:off x="4453" y="1687"/>
              <a:ext cx="158" cy="1436"/>
            </a:xfrm>
            <a:custGeom>
              <a:avLst/>
              <a:gdLst>
                <a:gd name="T0" fmla="*/ 0 w 158"/>
                <a:gd name="T1" fmla="*/ 0 h 1436"/>
                <a:gd name="T2" fmla="*/ 0 w 158"/>
                <a:gd name="T3" fmla="*/ 1436 h 1436"/>
                <a:gd name="T4" fmla="*/ 158 w 158"/>
                <a:gd name="T5" fmla="*/ 1436 h 1436"/>
              </a:gdLst>
              <a:ahLst/>
              <a:cxnLst>
                <a:cxn ang="0">
                  <a:pos x="T0" y="T1"/>
                </a:cxn>
                <a:cxn ang="0">
                  <a:pos x="T2" y="T3"/>
                </a:cxn>
                <a:cxn ang="0">
                  <a:pos x="T4" y="T5"/>
                </a:cxn>
              </a:cxnLst>
              <a:rect l="0" t="0" r="r" b="b"/>
              <a:pathLst>
                <a:path w="158" h="1436">
                  <a:moveTo>
                    <a:pt x="0" y="0"/>
                  </a:moveTo>
                  <a:lnTo>
                    <a:pt x="0" y="1436"/>
                  </a:lnTo>
                  <a:lnTo>
                    <a:pt x="158" y="1436"/>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2" name="Freeform 995"/>
            <p:cNvSpPr>
              <a:spLocks/>
            </p:cNvSpPr>
            <p:nvPr/>
          </p:nvSpPr>
          <p:spPr bwMode="auto">
            <a:xfrm>
              <a:off x="4595" y="3095"/>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13" name="Freeform 996"/>
            <p:cNvSpPr>
              <a:spLocks/>
            </p:cNvSpPr>
            <p:nvPr/>
          </p:nvSpPr>
          <p:spPr bwMode="auto">
            <a:xfrm>
              <a:off x="4453" y="1687"/>
              <a:ext cx="144" cy="707"/>
            </a:xfrm>
            <a:custGeom>
              <a:avLst/>
              <a:gdLst>
                <a:gd name="T0" fmla="*/ 0 w 144"/>
                <a:gd name="T1" fmla="*/ 0 h 707"/>
                <a:gd name="T2" fmla="*/ 0 w 144"/>
                <a:gd name="T3" fmla="*/ 707 h 707"/>
                <a:gd name="T4" fmla="*/ 144 w 144"/>
                <a:gd name="T5" fmla="*/ 707 h 707"/>
              </a:gdLst>
              <a:ahLst/>
              <a:cxnLst>
                <a:cxn ang="0">
                  <a:pos x="T0" y="T1"/>
                </a:cxn>
                <a:cxn ang="0">
                  <a:pos x="T2" y="T3"/>
                </a:cxn>
                <a:cxn ang="0">
                  <a:pos x="T4" y="T5"/>
                </a:cxn>
              </a:cxnLst>
              <a:rect l="0" t="0" r="r" b="b"/>
              <a:pathLst>
                <a:path w="144" h="707">
                  <a:moveTo>
                    <a:pt x="0" y="0"/>
                  </a:moveTo>
                  <a:lnTo>
                    <a:pt x="0" y="707"/>
                  </a:lnTo>
                  <a:lnTo>
                    <a:pt x="144" y="707"/>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4" name="Freeform 997"/>
            <p:cNvSpPr>
              <a:spLocks/>
            </p:cNvSpPr>
            <p:nvPr/>
          </p:nvSpPr>
          <p:spPr bwMode="auto">
            <a:xfrm>
              <a:off x="4582" y="2366"/>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3" y="103"/>
                    <a:pt x="23"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15" name="Freeform 998"/>
            <p:cNvSpPr>
              <a:spLocks/>
            </p:cNvSpPr>
            <p:nvPr/>
          </p:nvSpPr>
          <p:spPr bwMode="auto">
            <a:xfrm>
              <a:off x="4453" y="1687"/>
              <a:ext cx="158" cy="1126"/>
            </a:xfrm>
            <a:custGeom>
              <a:avLst/>
              <a:gdLst>
                <a:gd name="T0" fmla="*/ 0 w 158"/>
                <a:gd name="T1" fmla="*/ 0 h 1126"/>
                <a:gd name="T2" fmla="*/ 0 w 158"/>
                <a:gd name="T3" fmla="*/ 1126 h 1126"/>
                <a:gd name="T4" fmla="*/ 158 w 158"/>
                <a:gd name="T5" fmla="*/ 1126 h 1126"/>
              </a:gdLst>
              <a:ahLst/>
              <a:cxnLst>
                <a:cxn ang="0">
                  <a:pos x="T0" y="T1"/>
                </a:cxn>
                <a:cxn ang="0">
                  <a:pos x="T2" y="T3"/>
                </a:cxn>
                <a:cxn ang="0">
                  <a:pos x="T4" y="T5"/>
                </a:cxn>
              </a:cxnLst>
              <a:rect l="0" t="0" r="r" b="b"/>
              <a:pathLst>
                <a:path w="158" h="1126">
                  <a:moveTo>
                    <a:pt x="0" y="0"/>
                  </a:moveTo>
                  <a:lnTo>
                    <a:pt x="0" y="1126"/>
                  </a:lnTo>
                  <a:lnTo>
                    <a:pt x="158" y="1126"/>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6" name="Freeform 999"/>
            <p:cNvSpPr>
              <a:spLocks/>
            </p:cNvSpPr>
            <p:nvPr/>
          </p:nvSpPr>
          <p:spPr bwMode="auto">
            <a:xfrm>
              <a:off x="4595" y="2786"/>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4" y="103"/>
                    <a:pt x="24" y="47"/>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17" name="Freeform 1000"/>
            <p:cNvSpPr>
              <a:spLocks/>
            </p:cNvSpPr>
            <p:nvPr/>
          </p:nvSpPr>
          <p:spPr bwMode="auto">
            <a:xfrm>
              <a:off x="4453" y="1687"/>
              <a:ext cx="138" cy="268"/>
            </a:xfrm>
            <a:custGeom>
              <a:avLst/>
              <a:gdLst>
                <a:gd name="T0" fmla="*/ 0 w 138"/>
                <a:gd name="T1" fmla="*/ 0 h 268"/>
                <a:gd name="T2" fmla="*/ 0 w 138"/>
                <a:gd name="T3" fmla="*/ 268 h 268"/>
                <a:gd name="T4" fmla="*/ 138 w 138"/>
                <a:gd name="T5" fmla="*/ 268 h 268"/>
              </a:gdLst>
              <a:ahLst/>
              <a:cxnLst>
                <a:cxn ang="0">
                  <a:pos x="T0" y="T1"/>
                </a:cxn>
                <a:cxn ang="0">
                  <a:pos x="T2" y="T3"/>
                </a:cxn>
                <a:cxn ang="0">
                  <a:pos x="T4" y="T5"/>
                </a:cxn>
              </a:cxnLst>
              <a:rect l="0" t="0" r="r" b="b"/>
              <a:pathLst>
                <a:path w="138" h="268">
                  <a:moveTo>
                    <a:pt x="0" y="0"/>
                  </a:moveTo>
                  <a:lnTo>
                    <a:pt x="0" y="268"/>
                  </a:lnTo>
                  <a:lnTo>
                    <a:pt x="138" y="268"/>
                  </a:lnTo>
                </a:path>
              </a:pathLst>
            </a:custGeom>
            <a:noFill/>
            <a:ln w="1428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8" name="Freeform 1001"/>
            <p:cNvSpPr>
              <a:spLocks/>
            </p:cNvSpPr>
            <p:nvPr/>
          </p:nvSpPr>
          <p:spPr bwMode="auto">
            <a:xfrm>
              <a:off x="4575" y="1927"/>
              <a:ext cx="66" cy="55"/>
            </a:xfrm>
            <a:custGeom>
              <a:avLst/>
              <a:gdLst>
                <a:gd name="T0" fmla="*/ 150 w 150"/>
                <a:gd name="T1" fmla="*/ 75 h 150"/>
                <a:gd name="T2" fmla="*/ 0 w 150"/>
                <a:gd name="T3" fmla="*/ 150 h 150"/>
                <a:gd name="T4" fmla="*/ 0 w 150"/>
                <a:gd name="T5" fmla="*/ 0 h 150"/>
                <a:gd name="T6" fmla="*/ 150 w 150"/>
                <a:gd name="T7" fmla="*/ 75 h 150"/>
              </a:gdLst>
              <a:ahLst/>
              <a:cxnLst>
                <a:cxn ang="0">
                  <a:pos x="T0" y="T1"/>
                </a:cxn>
                <a:cxn ang="0">
                  <a:pos x="T2" y="T3"/>
                </a:cxn>
                <a:cxn ang="0">
                  <a:pos x="T4" y="T5"/>
                </a:cxn>
                <a:cxn ang="0">
                  <a:pos x="T6" y="T7"/>
                </a:cxn>
              </a:cxnLst>
              <a:rect l="0" t="0" r="r" b="b"/>
              <a:pathLst>
                <a:path w="150" h="150">
                  <a:moveTo>
                    <a:pt x="150" y="75"/>
                  </a:moveTo>
                  <a:lnTo>
                    <a:pt x="0" y="150"/>
                  </a:lnTo>
                  <a:cubicBezTo>
                    <a:pt x="23" y="103"/>
                    <a:pt x="23" y="48"/>
                    <a:pt x="0" y="0"/>
                  </a:cubicBezTo>
                  <a:lnTo>
                    <a:pt x="150" y="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03" name="TextBox 1002"/>
          <p:cNvSpPr txBox="1"/>
          <p:nvPr/>
        </p:nvSpPr>
        <p:spPr>
          <a:xfrm>
            <a:off x="7770330" y="6101360"/>
            <a:ext cx="4432638" cy="523220"/>
          </a:xfrm>
          <a:prstGeom prst="rect">
            <a:avLst/>
          </a:prstGeom>
          <a:noFill/>
        </p:spPr>
        <p:txBody>
          <a:bodyPr wrap="square" rtlCol="0">
            <a:spAutoFit/>
          </a:bodyPr>
          <a:lstStyle/>
          <a:p>
            <a:r>
              <a:rPr lang="en-US" sz="1400" dirty="0" err="1"/>
              <a:t>Sumber</a:t>
            </a:r>
            <a:r>
              <a:rPr lang="en-US" sz="1400" dirty="0"/>
              <a:t>: </a:t>
            </a:r>
            <a:r>
              <a:rPr lang="en-US" sz="1400" dirty="0" err="1"/>
              <a:t>Bahan</a:t>
            </a:r>
            <a:r>
              <a:rPr lang="en-US" sz="1400" dirty="0"/>
              <a:t> </a:t>
            </a:r>
            <a:r>
              <a:rPr lang="en-US" sz="1400" dirty="0" err="1"/>
              <a:t>Sosialisasi</a:t>
            </a:r>
            <a:r>
              <a:rPr lang="en-US" sz="1400" dirty="0"/>
              <a:t> SN DIKTI Biro </a:t>
            </a:r>
            <a:r>
              <a:rPr lang="en-US" sz="1400" dirty="0" err="1"/>
              <a:t>Hukum</a:t>
            </a:r>
            <a:r>
              <a:rPr lang="en-US" sz="1400" dirty="0"/>
              <a:t> </a:t>
            </a:r>
          </a:p>
          <a:p>
            <a:r>
              <a:rPr lang="en-US" sz="1400" dirty="0"/>
              <a:t>&amp; </a:t>
            </a:r>
            <a:r>
              <a:rPr lang="en-US" sz="1400" dirty="0" err="1"/>
              <a:t>Organisasi</a:t>
            </a:r>
            <a:r>
              <a:rPr lang="en-US" sz="1400" dirty="0"/>
              <a:t>  </a:t>
            </a:r>
            <a:r>
              <a:rPr lang="en-US" sz="1400" dirty="0" err="1"/>
              <a:t>Kemenristek</a:t>
            </a:r>
            <a:r>
              <a:rPr lang="en-US" sz="1400" dirty="0"/>
              <a:t> Dikti, 2016</a:t>
            </a:r>
          </a:p>
        </p:txBody>
      </p:sp>
    </p:spTree>
    <p:extLst>
      <p:ext uri="{BB962C8B-B14F-4D97-AF65-F5344CB8AC3E}">
        <p14:creationId xmlns:p14="http://schemas.microsoft.com/office/powerpoint/2010/main" val="3299077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079198" y="1154490"/>
            <a:ext cx="4488549" cy="406541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Date Placeholder 3"/>
          <p:cNvSpPr>
            <a:spLocks noGrp="1"/>
          </p:cNvSpPr>
          <p:nvPr>
            <p:ph type="dt" sz="half" idx="10"/>
          </p:nvPr>
        </p:nvSpPr>
        <p:spPr/>
        <p:txBody>
          <a:bodyPr/>
          <a:lstStyle/>
          <a:p>
            <a:fld id="{120C7A04-14BE-4D1D-BF29-F3CE985F1F53}" type="datetime8">
              <a:rPr lang="en-US" smtClean="0"/>
              <a:pPr/>
              <a:t>9/20/2021 9:15 PM</a:t>
            </a:fld>
            <a:endParaRPr lang="en-US"/>
          </a:p>
        </p:txBody>
      </p:sp>
      <p:sp>
        <p:nvSpPr>
          <p:cNvPr id="5" name="Slide Number Placeholder 4"/>
          <p:cNvSpPr>
            <a:spLocks noGrp="1"/>
          </p:cNvSpPr>
          <p:nvPr>
            <p:ph type="sldNum" sz="quarter" idx="12"/>
          </p:nvPr>
        </p:nvSpPr>
        <p:spPr/>
        <p:txBody>
          <a:bodyPr/>
          <a:lstStyle/>
          <a:p>
            <a:fld id="{8BF86C78-1F84-454A-8C3F-2530ADACF567}" type="slidenum">
              <a:rPr lang="en-US" smtClean="0"/>
              <a:pPr/>
              <a:t>41</a:t>
            </a:fld>
            <a:endParaRPr lang="en-US"/>
          </a:p>
        </p:txBody>
      </p:sp>
      <p:sp>
        <p:nvSpPr>
          <p:cNvPr id="9" name="Oval 8"/>
          <p:cNvSpPr/>
          <p:nvPr/>
        </p:nvSpPr>
        <p:spPr>
          <a:xfrm>
            <a:off x="1154690" y="3057529"/>
            <a:ext cx="2298737"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STANDAR NASIONAL PENGABDIAN KEPADA MASYARAKAT</a:t>
            </a:r>
          </a:p>
        </p:txBody>
      </p:sp>
      <p:sp>
        <p:nvSpPr>
          <p:cNvPr id="12" name="Oval 11"/>
          <p:cNvSpPr/>
          <p:nvPr/>
        </p:nvSpPr>
        <p:spPr>
          <a:xfrm>
            <a:off x="3453427" y="3068960"/>
            <a:ext cx="2036793"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STANDAR NASIONAL PENELITIAN</a:t>
            </a:r>
          </a:p>
        </p:txBody>
      </p:sp>
      <p:sp>
        <p:nvSpPr>
          <p:cNvPr id="13" name="Oval 12"/>
          <p:cNvSpPr/>
          <p:nvPr/>
        </p:nvSpPr>
        <p:spPr>
          <a:xfrm>
            <a:off x="2363884" y="1327626"/>
            <a:ext cx="2135909"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STANDAR NASIONAL PENDIDIKAN</a:t>
            </a:r>
          </a:p>
        </p:txBody>
      </p:sp>
      <p:sp>
        <p:nvSpPr>
          <p:cNvPr id="14" name="TextBox 13"/>
          <p:cNvSpPr txBox="1"/>
          <p:nvPr/>
        </p:nvSpPr>
        <p:spPr>
          <a:xfrm>
            <a:off x="6240016" y="836713"/>
            <a:ext cx="5605620" cy="1785104"/>
          </a:xfrm>
          <a:prstGeom prst="rect">
            <a:avLst/>
          </a:prstGeom>
          <a:solidFill>
            <a:schemeClr val="tx2">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a:t>TUJUAN</a:t>
            </a:r>
            <a:r>
              <a:rPr lang="en-US" sz="2000" dirty="0"/>
              <a:t> :</a:t>
            </a:r>
          </a:p>
          <a:p>
            <a:pPr marL="342900" indent="-342900">
              <a:buFont typeface="+mj-lt"/>
              <a:buAutoNum type="arabicPeriod"/>
            </a:pPr>
            <a:r>
              <a:rPr lang="en-US" dirty="0"/>
              <a:t>MENJAMIN TERCAPAINYA </a:t>
            </a:r>
            <a:r>
              <a:rPr lang="en-US" b="1" dirty="0"/>
              <a:t>TUJUAN PENDIDIKAN TINGGI</a:t>
            </a:r>
          </a:p>
          <a:p>
            <a:pPr marL="342900" indent="-342900">
              <a:buFont typeface="+mj-lt"/>
              <a:buAutoNum type="arabicPeriod"/>
            </a:pPr>
            <a:r>
              <a:rPr lang="en-US" dirty="0"/>
              <a:t>MENJAMIN </a:t>
            </a:r>
            <a:r>
              <a:rPr lang="en-US" b="1" dirty="0"/>
              <a:t>MUTU</a:t>
            </a:r>
            <a:r>
              <a:rPr lang="en-US" dirty="0"/>
              <a:t> PEMBELAJARAN, PENELITIAN, DAN PENGABDIAN KEPADA MASYARAKAT</a:t>
            </a:r>
          </a:p>
          <a:p>
            <a:pPr marL="342900" indent="-342900">
              <a:buFont typeface="+mj-lt"/>
              <a:buAutoNum type="arabicPeriod"/>
            </a:pPr>
            <a:r>
              <a:rPr lang="en-US" dirty="0"/>
              <a:t>MENDORONG PT </a:t>
            </a:r>
            <a:r>
              <a:rPr lang="en-US" b="1" dirty="0"/>
              <a:t>MELAMPAUI</a:t>
            </a:r>
            <a:r>
              <a:rPr lang="en-US" dirty="0"/>
              <a:t> SN DIKTI</a:t>
            </a:r>
          </a:p>
        </p:txBody>
      </p:sp>
      <p:sp>
        <p:nvSpPr>
          <p:cNvPr id="15" name="TextBox 14"/>
          <p:cNvSpPr txBox="1"/>
          <p:nvPr/>
        </p:nvSpPr>
        <p:spPr>
          <a:xfrm>
            <a:off x="6240016" y="3068960"/>
            <a:ext cx="5605620" cy="2585323"/>
          </a:xfrm>
          <a:prstGeom prst="rect">
            <a:avLst/>
          </a:prstGeom>
          <a:solidFill>
            <a:schemeClr val="tx2">
              <a:lumMod val="5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t>PERAN</a:t>
            </a:r>
            <a:r>
              <a:rPr lang="en-US" dirty="0"/>
              <a:t>:</a:t>
            </a:r>
          </a:p>
          <a:p>
            <a:pPr marL="342900" indent="-342900">
              <a:buFont typeface="+mj-lt"/>
              <a:buAutoNum type="arabicPeriod"/>
            </a:pPr>
            <a:r>
              <a:rPr lang="en-US" dirty="0"/>
              <a:t>SEBAGAI </a:t>
            </a:r>
            <a:r>
              <a:rPr lang="en-US" b="1" dirty="0"/>
              <a:t>DASAR PEMBERIAN IZIN </a:t>
            </a:r>
            <a:r>
              <a:rPr lang="en-US" dirty="0"/>
              <a:t>PENDIRIAN PT DAN IZIN PEMBUKAAN PRODI</a:t>
            </a:r>
          </a:p>
          <a:p>
            <a:pPr marL="342900" indent="-342900">
              <a:buFont typeface="+mj-lt"/>
              <a:buAutoNum type="arabicPeriod"/>
            </a:pPr>
            <a:r>
              <a:rPr lang="en-US" dirty="0"/>
              <a:t>SEBAGAI DASAR </a:t>
            </a:r>
            <a:r>
              <a:rPr lang="en-US" b="1" dirty="0"/>
              <a:t>PENYELENGGARAAN</a:t>
            </a:r>
            <a:r>
              <a:rPr lang="en-US" dirty="0"/>
              <a:t> PEMBELAJARAN, PENELITIAN, DAN PENGABDIAN KEPADA MASYARAKAT</a:t>
            </a:r>
          </a:p>
          <a:p>
            <a:pPr marL="342900" indent="-342900">
              <a:buFont typeface="+mj-lt"/>
              <a:buAutoNum type="arabicPeriod"/>
            </a:pPr>
            <a:r>
              <a:rPr lang="en-US" dirty="0"/>
              <a:t>SEBAGAI DASAR PENYELENGGARAAN DAN PENGEMBANGAN </a:t>
            </a:r>
            <a:r>
              <a:rPr lang="en-US" b="1" dirty="0"/>
              <a:t>SISTEM PENJAMINAN MUTU</a:t>
            </a:r>
            <a:r>
              <a:rPr lang="en-US" dirty="0"/>
              <a:t> PENDIDIKAN TINGGI</a:t>
            </a:r>
          </a:p>
        </p:txBody>
      </p:sp>
      <p:sp>
        <p:nvSpPr>
          <p:cNvPr id="16" name="Right Arrow 15"/>
          <p:cNvSpPr/>
          <p:nvPr/>
        </p:nvSpPr>
        <p:spPr>
          <a:xfrm>
            <a:off x="5663952" y="1412777"/>
            <a:ext cx="504056" cy="109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663952" y="3845948"/>
            <a:ext cx="504056" cy="109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62000" y="5246513"/>
            <a:ext cx="4935482" cy="830997"/>
          </a:xfrm>
          <a:prstGeom prst="rect">
            <a:avLst/>
          </a:prstGeom>
          <a:noFill/>
        </p:spPr>
        <p:txBody>
          <a:bodyPr wrap="square" rtlCol="0">
            <a:spAutoFit/>
          </a:bodyPr>
          <a:lstStyle/>
          <a:p>
            <a:pPr algn="ctr"/>
            <a:r>
              <a:rPr lang="en-US" sz="2400" b="1" dirty="0"/>
              <a:t>STANDAR NASIONAL PENDIDIKAN TINGGI</a:t>
            </a:r>
          </a:p>
        </p:txBody>
      </p:sp>
      <p:sp>
        <p:nvSpPr>
          <p:cNvPr id="20" name="TextBox 19"/>
          <p:cNvSpPr txBox="1"/>
          <p:nvPr/>
        </p:nvSpPr>
        <p:spPr>
          <a:xfrm>
            <a:off x="1079198" y="97182"/>
            <a:ext cx="10321636"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t>RUANG LINGKUP STANDAR NASIONAL PENDIDIKAN TINGGI</a:t>
            </a:r>
          </a:p>
        </p:txBody>
      </p:sp>
      <p:sp>
        <p:nvSpPr>
          <p:cNvPr id="19" name="TextBox 18"/>
          <p:cNvSpPr txBox="1"/>
          <p:nvPr/>
        </p:nvSpPr>
        <p:spPr>
          <a:xfrm>
            <a:off x="5490220" y="6426411"/>
            <a:ext cx="7138504" cy="307777"/>
          </a:xfrm>
          <a:prstGeom prst="rect">
            <a:avLst/>
          </a:prstGeom>
          <a:noFill/>
        </p:spPr>
        <p:txBody>
          <a:bodyPr wrap="square" rtlCol="0">
            <a:spAutoFit/>
          </a:bodyPr>
          <a:lstStyle/>
          <a:p>
            <a:r>
              <a:rPr lang="en-US" sz="1400" dirty="0" err="1"/>
              <a:t>Sumber</a:t>
            </a:r>
            <a:r>
              <a:rPr lang="en-US" sz="1400" dirty="0"/>
              <a:t>: </a:t>
            </a:r>
            <a:r>
              <a:rPr lang="en-US" sz="1400" dirty="0" err="1"/>
              <a:t>Bahan</a:t>
            </a:r>
            <a:r>
              <a:rPr lang="en-US" sz="1400" dirty="0"/>
              <a:t> </a:t>
            </a:r>
            <a:r>
              <a:rPr lang="en-US" sz="1400" dirty="0" err="1"/>
              <a:t>Sosialisasi</a:t>
            </a:r>
            <a:r>
              <a:rPr lang="en-US" sz="1400" dirty="0"/>
              <a:t> SN DIKTI Biro </a:t>
            </a:r>
            <a:r>
              <a:rPr lang="en-US" sz="1400" dirty="0" err="1"/>
              <a:t>Hukum</a:t>
            </a:r>
            <a:r>
              <a:rPr lang="en-US" sz="1400" dirty="0"/>
              <a:t> &amp; </a:t>
            </a:r>
            <a:r>
              <a:rPr lang="en-US" sz="1400" dirty="0" err="1"/>
              <a:t>Organisasi</a:t>
            </a:r>
            <a:r>
              <a:rPr lang="en-US" sz="1400" dirty="0"/>
              <a:t> </a:t>
            </a:r>
            <a:r>
              <a:rPr lang="en-US" sz="1400" dirty="0" err="1"/>
              <a:t>Kemenristek</a:t>
            </a:r>
            <a:r>
              <a:rPr lang="en-US" sz="1400" dirty="0"/>
              <a:t> Dikti, 2016</a:t>
            </a:r>
          </a:p>
        </p:txBody>
      </p:sp>
    </p:spTree>
    <p:extLst>
      <p:ext uri="{BB962C8B-B14F-4D97-AF65-F5344CB8AC3E}">
        <p14:creationId xmlns:p14="http://schemas.microsoft.com/office/powerpoint/2010/main" val="3989666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IMPLEMENTASI SN-DIKTI</a:t>
            </a:r>
          </a:p>
        </p:txBody>
      </p:sp>
      <p:grpSp>
        <p:nvGrpSpPr>
          <p:cNvPr id="5" name="Group 4"/>
          <p:cNvGrpSpPr/>
          <p:nvPr/>
        </p:nvGrpSpPr>
        <p:grpSpPr>
          <a:xfrm>
            <a:off x="1385770" y="1549486"/>
            <a:ext cx="9067075" cy="5141649"/>
            <a:chOff x="1529809" y="1800498"/>
            <a:chExt cx="8708849" cy="5141649"/>
          </a:xfrm>
        </p:grpSpPr>
        <p:sp>
          <p:nvSpPr>
            <p:cNvPr id="7" name="Left Arrow 6"/>
            <p:cNvSpPr/>
            <p:nvPr/>
          </p:nvSpPr>
          <p:spPr>
            <a:xfrm rot="2975286">
              <a:off x="3802304" y="3962684"/>
              <a:ext cx="1173135" cy="562469"/>
            </a:xfrm>
            <a:prstGeom prst="leftArrow">
              <a:avLst>
                <a:gd name="adj1" fmla="val 60000"/>
                <a:gd name="adj2" fmla="val 50000"/>
              </a:avLst>
            </a:prstGeom>
            <a:scene3d>
              <a:camera prst="orthographicFront"/>
              <a:lightRig rig="threePt" dir="t"/>
            </a:scene3d>
            <a:sp3d>
              <a:bevelT w="165100" prst="coolSlan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Left Arrow 8"/>
            <p:cNvSpPr/>
            <p:nvPr/>
          </p:nvSpPr>
          <p:spPr>
            <a:xfrm rot="8492758">
              <a:off x="6615000" y="3843061"/>
              <a:ext cx="1232214" cy="641615"/>
            </a:xfrm>
            <a:prstGeom prst="leftArrow">
              <a:avLst>
                <a:gd name="adj1" fmla="val 60000"/>
                <a:gd name="adj2" fmla="val 50000"/>
              </a:avLst>
            </a:prstGeom>
            <a:scene3d>
              <a:camera prst="orthographicFront"/>
              <a:lightRig rig="threePt" dir="t"/>
            </a:scene3d>
            <a:sp3d>
              <a:bevelT w="165100" prst="coolSlan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5"/>
            <p:cNvSpPr/>
            <p:nvPr/>
          </p:nvSpPr>
          <p:spPr>
            <a:xfrm>
              <a:off x="4457643" y="4277286"/>
              <a:ext cx="2664861" cy="2664861"/>
            </a:xfrm>
            <a:custGeom>
              <a:avLst/>
              <a:gdLst>
                <a:gd name="connsiteX0" fmla="*/ 0 w 2664861"/>
                <a:gd name="connsiteY0" fmla="*/ 1332431 h 2664861"/>
                <a:gd name="connsiteX1" fmla="*/ 1332431 w 2664861"/>
                <a:gd name="connsiteY1" fmla="*/ 0 h 2664861"/>
                <a:gd name="connsiteX2" fmla="*/ 2664862 w 2664861"/>
                <a:gd name="connsiteY2" fmla="*/ 1332431 h 2664861"/>
                <a:gd name="connsiteX3" fmla="*/ 1332431 w 2664861"/>
                <a:gd name="connsiteY3" fmla="*/ 2664862 h 2664861"/>
                <a:gd name="connsiteX4" fmla="*/ 0 w 2664861"/>
                <a:gd name="connsiteY4" fmla="*/ 1332431 h 266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61" h="2664861">
                  <a:moveTo>
                    <a:pt x="0" y="1332431"/>
                  </a:moveTo>
                  <a:cubicBezTo>
                    <a:pt x="0" y="596550"/>
                    <a:pt x="596550" y="0"/>
                    <a:pt x="1332431" y="0"/>
                  </a:cubicBezTo>
                  <a:cubicBezTo>
                    <a:pt x="2068312" y="0"/>
                    <a:pt x="2664862" y="596550"/>
                    <a:pt x="2664862" y="1332431"/>
                  </a:cubicBezTo>
                  <a:cubicBezTo>
                    <a:pt x="2664862" y="2068312"/>
                    <a:pt x="2068312" y="2664862"/>
                    <a:pt x="1332431" y="2664862"/>
                  </a:cubicBezTo>
                  <a:cubicBezTo>
                    <a:pt x="596550" y="2664862"/>
                    <a:pt x="0" y="2068312"/>
                    <a:pt x="0" y="1332431"/>
                  </a:cubicBezTo>
                  <a:close/>
                </a:path>
              </a:pathLst>
            </a:cu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spcFirstLastPara="0" vert="horz" wrap="square" lIns="430900" tIns="430900" rIns="430900" bIns="430900" numCol="1" spcCol="1270" anchor="ctr" anchorCtr="0">
              <a:noAutofit/>
            </a:bodyPr>
            <a:lstStyle/>
            <a:p>
              <a:pPr lvl="0" algn="ctr" defTabSz="2844800">
                <a:lnSpc>
                  <a:spcPct val="90000"/>
                </a:lnSpc>
                <a:spcBef>
                  <a:spcPct val="0"/>
                </a:spcBef>
                <a:spcAft>
                  <a:spcPct val="35000"/>
                </a:spcAft>
              </a:pPr>
              <a:r>
                <a:rPr lang="en-US" sz="6400" kern="1200" dirty="0"/>
                <a:t>SN-DIKTI</a:t>
              </a:r>
            </a:p>
          </p:txBody>
        </p:sp>
        <p:sp>
          <p:nvSpPr>
            <p:cNvPr id="8" name="Freeform 7"/>
            <p:cNvSpPr/>
            <p:nvPr/>
          </p:nvSpPr>
          <p:spPr>
            <a:xfrm>
              <a:off x="1529809" y="1800498"/>
              <a:ext cx="2531618" cy="2025295"/>
            </a:xfrm>
            <a:custGeom>
              <a:avLst/>
              <a:gdLst>
                <a:gd name="connsiteX0" fmla="*/ 0 w 2531618"/>
                <a:gd name="connsiteY0" fmla="*/ 202530 h 2025295"/>
                <a:gd name="connsiteX1" fmla="*/ 202530 w 2531618"/>
                <a:gd name="connsiteY1" fmla="*/ 0 h 2025295"/>
                <a:gd name="connsiteX2" fmla="*/ 2329089 w 2531618"/>
                <a:gd name="connsiteY2" fmla="*/ 0 h 2025295"/>
                <a:gd name="connsiteX3" fmla="*/ 2531619 w 2531618"/>
                <a:gd name="connsiteY3" fmla="*/ 202530 h 2025295"/>
                <a:gd name="connsiteX4" fmla="*/ 2531618 w 2531618"/>
                <a:gd name="connsiteY4" fmla="*/ 1822766 h 2025295"/>
                <a:gd name="connsiteX5" fmla="*/ 2329088 w 2531618"/>
                <a:gd name="connsiteY5" fmla="*/ 2025296 h 2025295"/>
                <a:gd name="connsiteX6" fmla="*/ 202530 w 2531618"/>
                <a:gd name="connsiteY6" fmla="*/ 2025295 h 2025295"/>
                <a:gd name="connsiteX7" fmla="*/ 0 w 2531618"/>
                <a:gd name="connsiteY7" fmla="*/ 1822765 h 2025295"/>
                <a:gd name="connsiteX8" fmla="*/ 0 w 2531618"/>
                <a:gd name="connsiteY8" fmla="*/ 202530 h 20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618" h="2025295">
                  <a:moveTo>
                    <a:pt x="0" y="202530"/>
                  </a:moveTo>
                  <a:cubicBezTo>
                    <a:pt x="0" y="90676"/>
                    <a:pt x="90676" y="0"/>
                    <a:pt x="202530" y="0"/>
                  </a:cubicBezTo>
                  <a:lnTo>
                    <a:pt x="2329089" y="0"/>
                  </a:lnTo>
                  <a:cubicBezTo>
                    <a:pt x="2440943" y="0"/>
                    <a:pt x="2531619" y="90676"/>
                    <a:pt x="2531619" y="202530"/>
                  </a:cubicBezTo>
                  <a:cubicBezTo>
                    <a:pt x="2531619" y="742609"/>
                    <a:pt x="2531618" y="1282687"/>
                    <a:pt x="2531618" y="1822766"/>
                  </a:cubicBezTo>
                  <a:cubicBezTo>
                    <a:pt x="2531618" y="1934620"/>
                    <a:pt x="2440942" y="2025296"/>
                    <a:pt x="2329088" y="2025296"/>
                  </a:cubicBezTo>
                  <a:lnTo>
                    <a:pt x="202530" y="2025295"/>
                  </a:lnTo>
                  <a:cubicBezTo>
                    <a:pt x="90676" y="2025295"/>
                    <a:pt x="0" y="1934619"/>
                    <a:pt x="0" y="1822765"/>
                  </a:cubicBezTo>
                  <a:lnTo>
                    <a:pt x="0" y="202530"/>
                  </a:lnTo>
                  <a:close/>
                </a:path>
              </a:pathLst>
            </a:cu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spcFirstLastPara="0" vert="horz" wrap="square" lIns="106944" tIns="106944" rIns="106944" bIns="106944" numCol="1" spcCol="1270" anchor="ctr" anchorCtr="0">
              <a:noAutofit/>
            </a:bodyPr>
            <a:lstStyle/>
            <a:p>
              <a:pPr lvl="0" algn="ctr" defTabSz="1111250">
                <a:lnSpc>
                  <a:spcPct val="90000"/>
                </a:lnSpc>
                <a:spcBef>
                  <a:spcPct val="0"/>
                </a:spcBef>
                <a:spcAft>
                  <a:spcPct val="35000"/>
                </a:spcAft>
              </a:pPr>
              <a:r>
                <a:rPr lang="en-US" sz="2500" kern="1200" dirty="0" err="1"/>
                <a:t>Standar</a:t>
              </a:r>
              <a:r>
                <a:rPr lang="en-US" sz="2500" kern="1200" dirty="0"/>
                <a:t> </a:t>
              </a:r>
              <a:r>
                <a:rPr lang="en-US" sz="2500" kern="1200" dirty="0" err="1"/>
                <a:t>Pendidikan</a:t>
              </a:r>
              <a:r>
                <a:rPr lang="en-US" sz="2500" kern="1200" dirty="0"/>
                <a:t> </a:t>
              </a:r>
              <a:r>
                <a:rPr lang="en-US" sz="2500" kern="1200" dirty="0" err="1"/>
                <a:t>Tinggi</a:t>
              </a:r>
              <a:r>
                <a:rPr lang="en-US" sz="2500" kern="1200" dirty="0"/>
                <a:t> – </a:t>
              </a:r>
              <a:r>
                <a:rPr lang="en-US" sz="2500" kern="1200" dirty="0" err="1"/>
                <a:t>disusun</a:t>
              </a:r>
              <a:r>
                <a:rPr lang="en-US" sz="2500" kern="1200" dirty="0"/>
                <a:t> </a:t>
              </a:r>
              <a:r>
                <a:rPr lang="en-US" sz="2500" kern="1200" dirty="0" err="1"/>
                <a:t>dan</a:t>
              </a:r>
              <a:r>
                <a:rPr lang="en-US" sz="2500" kern="1200" dirty="0"/>
                <a:t> </a:t>
              </a:r>
              <a:r>
                <a:rPr lang="en-US" sz="2500" kern="1200" dirty="0" err="1"/>
                <a:t>ditetapkan</a:t>
              </a:r>
              <a:r>
                <a:rPr lang="en-US" sz="2500" kern="1200" dirty="0"/>
                <a:t> </a:t>
              </a:r>
              <a:r>
                <a:rPr lang="en-US" sz="2500" kern="1200" dirty="0" err="1"/>
                <a:t>oleh</a:t>
              </a:r>
              <a:r>
                <a:rPr lang="en-US" sz="2500" kern="1200" dirty="0"/>
                <a:t> PT</a:t>
              </a:r>
            </a:p>
          </p:txBody>
        </p:sp>
        <p:sp>
          <p:nvSpPr>
            <p:cNvPr id="10" name="Freeform 9"/>
            <p:cNvSpPr/>
            <p:nvPr/>
          </p:nvSpPr>
          <p:spPr>
            <a:xfrm>
              <a:off x="7707040" y="1826282"/>
              <a:ext cx="2531618" cy="2025295"/>
            </a:xfrm>
            <a:custGeom>
              <a:avLst/>
              <a:gdLst>
                <a:gd name="connsiteX0" fmla="*/ 0 w 2531618"/>
                <a:gd name="connsiteY0" fmla="*/ 202530 h 2025295"/>
                <a:gd name="connsiteX1" fmla="*/ 202530 w 2531618"/>
                <a:gd name="connsiteY1" fmla="*/ 0 h 2025295"/>
                <a:gd name="connsiteX2" fmla="*/ 2329089 w 2531618"/>
                <a:gd name="connsiteY2" fmla="*/ 0 h 2025295"/>
                <a:gd name="connsiteX3" fmla="*/ 2531619 w 2531618"/>
                <a:gd name="connsiteY3" fmla="*/ 202530 h 2025295"/>
                <a:gd name="connsiteX4" fmla="*/ 2531618 w 2531618"/>
                <a:gd name="connsiteY4" fmla="*/ 1822766 h 2025295"/>
                <a:gd name="connsiteX5" fmla="*/ 2329088 w 2531618"/>
                <a:gd name="connsiteY5" fmla="*/ 2025296 h 2025295"/>
                <a:gd name="connsiteX6" fmla="*/ 202530 w 2531618"/>
                <a:gd name="connsiteY6" fmla="*/ 2025295 h 2025295"/>
                <a:gd name="connsiteX7" fmla="*/ 0 w 2531618"/>
                <a:gd name="connsiteY7" fmla="*/ 1822765 h 2025295"/>
                <a:gd name="connsiteX8" fmla="*/ 0 w 2531618"/>
                <a:gd name="connsiteY8" fmla="*/ 202530 h 20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618" h="2025295">
                  <a:moveTo>
                    <a:pt x="0" y="202530"/>
                  </a:moveTo>
                  <a:cubicBezTo>
                    <a:pt x="0" y="90676"/>
                    <a:pt x="90676" y="0"/>
                    <a:pt x="202530" y="0"/>
                  </a:cubicBezTo>
                  <a:lnTo>
                    <a:pt x="2329089" y="0"/>
                  </a:lnTo>
                  <a:cubicBezTo>
                    <a:pt x="2440943" y="0"/>
                    <a:pt x="2531619" y="90676"/>
                    <a:pt x="2531619" y="202530"/>
                  </a:cubicBezTo>
                  <a:cubicBezTo>
                    <a:pt x="2531619" y="742609"/>
                    <a:pt x="2531618" y="1282687"/>
                    <a:pt x="2531618" y="1822766"/>
                  </a:cubicBezTo>
                  <a:cubicBezTo>
                    <a:pt x="2531618" y="1934620"/>
                    <a:pt x="2440942" y="2025296"/>
                    <a:pt x="2329088" y="2025296"/>
                  </a:cubicBezTo>
                  <a:lnTo>
                    <a:pt x="202530" y="2025295"/>
                  </a:lnTo>
                  <a:cubicBezTo>
                    <a:pt x="90676" y="2025295"/>
                    <a:pt x="0" y="1934619"/>
                    <a:pt x="0" y="1822765"/>
                  </a:cubicBezTo>
                  <a:lnTo>
                    <a:pt x="0" y="202530"/>
                  </a:lnTo>
                  <a:close/>
                </a:path>
              </a:pathLst>
            </a:cu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spcFirstLastPara="0" vert="horz" wrap="square" lIns="106944" tIns="106944" rIns="106944" bIns="106944" numCol="1" spcCol="1270" anchor="ctr" anchorCtr="0">
              <a:noAutofit/>
            </a:bodyPr>
            <a:lstStyle/>
            <a:p>
              <a:pPr lvl="0" algn="ctr" defTabSz="1111250">
                <a:lnSpc>
                  <a:spcPct val="90000"/>
                </a:lnSpc>
                <a:spcBef>
                  <a:spcPct val="0"/>
                </a:spcBef>
                <a:spcAft>
                  <a:spcPct val="35000"/>
                </a:spcAft>
              </a:pPr>
              <a:r>
                <a:rPr lang="en-US" sz="3200" kern="1200" dirty="0" err="1"/>
                <a:t>Kriteria</a:t>
              </a:r>
              <a:r>
                <a:rPr lang="en-US" sz="3200" kern="1200" dirty="0"/>
                <a:t> </a:t>
              </a:r>
            </a:p>
            <a:p>
              <a:pPr lvl="0" algn="ctr" defTabSz="1111250">
                <a:lnSpc>
                  <a:spcPct val="90000"/>
                </a:lnSpc>
                <a:spcBef>
                  <a:spcPct val="0"/>
                </a:spcBef>
                <a:spcAft>
                  <a:spcPct val="35000"/>
                </a:spcAft>
              </a:pPr>
              <a:r>
                <a:rPr lang="en-US" sz="3200" kern="1200" dirty="0" err="1"/>
                <a:t>akreditasi</a:t>
              </a:r>
              <a:endParaRPr lang="en-US" sz="3200" kern="1200" dirty="0"/>
            </a:p>
          </p:txBody>
        </p:sp>
      </p:grpSp>
      <p:sp>
        <p:nvSpPr>
          <p:cNvPr id="11" name="Left-Right Arrow 10"/>
          <p:cNvSpPr/>
          <p:nvPr/>
        </p:nvSpPr>
        <p:spPr>
          <a:xfrm>
            <a:off x="4121280" y="2481335"/>
            <a:ext cx="3549299" cy="546847"/>
          </a:xfrm>
          <a:prstGeom prst="leftRightArrow">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Freeform 12"/>
          <p:cNvSpPr/>
          <p:nvPr/>
        </p:nvSpPr>
        <p:spPr>
          <a:xfrm>
            <a:off x="8132645" y="4961799"/>
            <a:ext cx="2531618" cy="1005871"/>
          </a:xfrm>
          <a:custGeom>
            <a:avLst/>
            <a:gdLst>
              <a:gd name="connsiteX0" fmla="*/ 0 w 2531618"/>
              <a:gd name="connsiteY0" fmla="*/ 202530 h 2025295"/>
              <a:gd name="connsiteX1" fmla="*/ 202530 w 2531618"/>
              <a:gd name="connsiteY1" fmla="*/ 0 h 2025295"/>
              <a:gd name="connsiteX2" fmla="*/ 2329089 w 2531618"/>
              <a:gd name="connsiteY2" fmla="*/ 0 h 2025295"/>
              <a:gd name="connsiteX3" fmla="*/ 2531619 w 2531618"/>
              <a:gd name="connsiteY3" fmla="*/ 202530 h 2025295"/>
              <a:gd name="connsiteX4" fmla="*/ 2531618 w 2531618"/>
              <a:gd name="connsiteY4" fmla="*/ 1822766 h 2025295"/>
              <a:gd name="connsiteX5" fmla="*/ 2329088 w 2531618"/>
              <a:gd name="connsiteY5" fmla="*/ 2025296 h 2025295"/>
              <a:gd name="connsiteX6" fmla="*/ 202530 w 2531618"/>
              <a:gd name="connsiteY6" fmla="*/ 2025295 h 2025295"/>
              <a:gd name="connsiteX7" fmla="*/ 0 w 2531618"/>
              <a:gd name="connsiteY7" fmla="*/ 1822765 h 2025295"/>
              <a:gd name="connsiteX8" fmla="*/ 0 w 2531618"/>
              <a:gd name="connsiteY8" fmla="*/ 202530 h 20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618" h="2025295">
                <a:moveTo>
                  <a:pt x="0" y="202530"/>
                </a:moveTo>
                <a:cubicBezTo>
                  <a:pt x="0" y="90676"/>
                  <a:pt x="90676" y="0"/>
                  <a:pt x="202530" y="0"/>
                </a:cubicBezTo>
                <a:lnTo>
                  <a:pt x="2329089" y="0"/>
                </a:lnTo>
                <a:cubicBezTo>
                  <a:pt x="2440943" y="0"/>
                  <a:pt x="2531619" y="90676"/>
                  <a:pt x="2531619" y="202530"/>
                </a:cubicBezTo>
                <a:cubicBezTo>
                  <a:pt x="2531619" y="742609"/>
                  <a:pt x="2531618" y="1282687"/>
                  <a:pt x="2531618" y="1822766"/>
                </a:cubicBezTo>
                <a:cubicBezTo>
                  <a:pt x="2531618" y="1934620"/>
                  <a:pt x="2440942" y="2025296"/>
                  <a:pt x="2329088" y="2025296"/>
                </a:cubicBezTo>
                <a:lnTo>
                  <a:pt x="202530" y="2025295"/>
                </a:lnTo>
                <a:cubicBezTo>
                  <a:pt x="90676" y="2025295"/>
                  <a:pt x="0" y="1934619"/>
                  <a:pt x="0" y="1822765"/>
                </a:cubicBezTo>
                <a:lnTo>
                  <a:pt x="0" y="202530"/>
                </a:lnTo>
                <a:close/>
              </a:path>
            </a:pathLst>
          </a:cu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spcFirstLastPara="0" vert="horz" wrap="square" lIns="106944" tIns="106944" rIns="106944" bIns="106944" numCol="1" spcCol="1270" anchor="ctr" anchorCtr="0">
            <a:noAutofit/>
          </a:bodyPr>
          <a:lstStyle/>
          <a:p>
            <a:pPr lvl="0" algn="ctr" defTabSz="1111250">
              <a:lnSpc>
                <a:spcPct val="90000"/>
              </a:lnSpc>
              <a:spcBef>
                <a:spcPct val="0"/>
              </a:spcBef>
              <a:spcAft>
                <a:spcPct val="35000"/>
              </a:spcAft>
            </a:pPr>
            <a:r>
              <a:rPr lang="en-US" sz="3200" dirty="0" err="1"/>
              <a:t>Hasil</a:t>
            </a:r>
            <a:r>
              <a:rPr lang="en-US" sz="3200" kern="1200" dirty="0"/>
              <a:t> </a:t>
            </a:r>
            <a:r>
              <a:rPr lang="en-US" sz="3200" kern="1200" dirty="0" err="1"/>
              <a:t>akreditasi</a:t>
            </a:r>
            <a:endParaRPr lang="en-US" sz="3200" kern="1200" dirty="0"/>
          </a:p>
        </p:txBody>
      </p:sp>
      <p:sp>
        <p:nvSpPr>
          <p:cNvPr id="14" name="Down Arrow 13"/>
          <p:cNvSpPr/>
          <p:nvPr/>
        </p:nvSpPr>
        <p:spPr>
          <a:xfrm>
            <a:off x="8941253" y="3651255"/>
            <a:ext cx="570300" cy="1234509"/>
          </a:xfrm>
          <a:prstGeom prst="downArrow">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Left Arrow 14"/>
          <p:cNvSpPr/>
          <p:nvPr/>
        </p:nvSpPr>
        <p:spPr>
          <a:xfrm>
            <a:off x="7265591" y="5167183"/>
            <a:ext cx="809975" cy="595105"/>
          </a:xfrm>
          <a:prstGeom prst="leftArrow">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10475809" y="3189590"/>
            <a:ext cx="1478625" cy="584775"/>
          </a:xfrm>
          <a:prstGeom prst="rect">
            <a:avLst/>
          </a:prstGeom>
          <a:noFill/>
        </p:spPr>
        <p:txBody>
          <a:bodyPr wrap="square" rtlCol="0">
            <a:spAutoFit/>
          </a:bodyPr>
          <a:lstStyle/>
          <a:p>
            <a:r>
              <a:rPr lang="en-US" sz="3200" b="1" dirty="0"/>
              <a:t>BAN-PT</a:t>
            </a:r>
          </a:p>
        </p:txBody>
      </p:sp>
      <p:sp>
        <p:nvSpPr>
          <p:cNvPr id="17" name="TextBox 16"/>
          <p:cNvSpPr txBox="1"/>
          <p:nvPr/>
        </p:nvSpPr>
        <p:spPr>
          <a:xfrm>
            <a:off x="3593092" y="5967670"/>
            <a:ext cx="1174376" cy="584775"/>
          </a:xfrm>
          <a:prstGeom prst="rect">
            <a:avLst/>
          </a:prstGeom>
          <a:noFill/>
        </p:spPr>
        <p:txBody>
          <a:bodyPr wrap="square" rtlCol="0">
            <a:spAutoFit/>
          </a:bodyPr>
          <a:lstStyle/>
          <a:p>
            <a:pPr algn="ctr"/>
            <a:r>
              <a:rPr lang="en-US" sz="3200" b="1" dirty="0"/>
              <a:t>BSNP</a:t>
            </a:r>
          </a:p>
        </p:txBody>
      </p:sp>
      <p:sp>
        <p:nvSpPr>
          <p:cNvPr id="18" name="TextBox 17"/>
          <p:cNvSpPr txBox="1"/>
          <p:nvPr/>
        </p:nvSpPr>
        <p:spPr>
          <a:xfrm>
            <a:off x="2207790" y="3531241"/>
            <a:ext cx="1174376" cy="584775"/>
          </a:xfrm>
          <a:prstGeom prst="rect">
            <a:avLst/>
          </a:prstGeom>
          <a:noFill/>
        </p:spPr>
        <p:txBody>
          <a:bodyPr wrap="square" rtlCol="0">
            <a:spAutoFit/>
          </a:bodyPr>
          <a:lstStyle/>
          <a:p>
            <a:pPr algn="ctr"/>
            <a:r>
              <a:rPr lang="en-US" sz="3200" b="1" dirty="0"/>
              <a:t>PT</a:t>
            </a:r>
          </a:p>
        </p:txBody>
      </p:sp>
    </p:spTree>
    <p:extLst>
      <p:ext uri="{BB962C8B-B14F-4D97-AF65-F5344CB8AC3E}">
        <p14:creationId xmlns:p14="http://schemas.microsoft.com/office/powerpoint/2010/main" val="3304455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9906" y="15982"/>
            <a:ext cx="10522527" cy="952206"/>
          </a:xfrm>
        </p:spPr>
        <p:txBody>
          <a:bodyPr/>
          <a:lstStyle/>
          <a:p>
            <a:r>
              <a:rPr lang="en-US" dirty="0"/>
              <a:t>SN-DIKTI, SPMI, DAN SPME</a:t>
            </a:r>
            <a:endParaRPr lang="id-ID" dirty="0"/>
          </a:p>
        </p:txBody>
      </p:sp>
      <p:sp>
        <p:nvSpPr>
          <p:cNvPr id="2" name="Date Placeholder 1"/>
          <p:cNvSpPr>
            <a:spLocks noGrp="1"/>
          </p:cNvSpPr>
          <p:nvPr>
            <p:ph type="dt" sz="half" idx="10"/>
          </p:nvPr>
        </p:nvSpPr>
        <p:spPr/>
        <p:txBody>
          <a:bodyPr/>
          <a:lstStyle/>
          <a:p>
            <a:fld id="{E9D06168-3AFA-4C5D-AB08-55CE71D2B9FE}" type="datetime6">
              <a:rPr lang="id-ID" smtClean="0"/>
              <a:pPr/>
              <a:t>September 21</a:t>
            </a:fld>
            <a:endParaRPr lang="en-US" dirty="0"/>
          </a:p>
        </p:txBody>
      </p:sp>
      <p:sp>
        <p:nvSpPr>
          <p:cNvPr id="3" name="Footer Placeholder 2"/>
          <p:cNvSpPr>
            <a:spLocks noGrp="1"/>
          </p:cNvSpPr>
          <p:nvPr>
            <p:ph type="ftr" sz="quarter" idx="11"/>
          </p:nvPr>
        </p:nvSpPr>
        <p:spPr/>
        <p:txBody>
          <a:bodyPr/>
          <a:lstStyle/>
          <a:p>
            <a:r>
              <a:rPr lang="en-US"/>
              <a:t>BSNP</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sp>
        <p:nvSpPr>
          <p:cNvPr id="7" name="TextBox 6"/>
          <p:cNvSpPr txBox="1"/>
          <p:nvPr/>
        </p:nvSpPr>
        <p:spPr>
          <a:xfrm>
            <a:off x="4936962" y="1164197"/>
            <a:ext cx="2017059" cy="1687890"/>
          </a:xfrm>
          <a:prstGeom prst="ellipse">
            <a:avLst/>
          </a:prstGeom>
          <a:solidFill>
            <a:schemeClr val="accent1">
              <a:lumMod val="40000"/>
              <a:lumOff val="60000"/>
            </a:schemeClr>
          </a:solidFill>
          <a:ln w="28575">
            <a:solidFill>
              <a:schemeClr val="tx1">
                <a:lumMod val="65000"/>
                <a:lumOff val="35000"/>
              </a:schemeClr>
            </a:solidFill>
          </a:ln>
          <a:scene3d>
            <a:camera prst="orthographicFront"/>
            <a:lightRig rig="threePt" dir="t"/>
          </a:scene3d>
          <a:sp3d>
            <a:bevelT w="114300" prst="artDeco"/>
          </a:sp3d>
        </p:spPr>
        <p:txBody>
          <a:bodyPr wrap="square" rtlCol="0">
            <a:spAutoFit/>
          </a:bodyPr>
          <a:lstStyle/>
          <a:p>
            <a:pPr algn="ctr"/>
            <a:r>
              <a:rPr lang="en-US" sz="3600" b="1" dirty="0"/>
              <a:t>SN-DIKTI</a:t>
            </a:r>
            <a:endParaRPr lang="id-ID" sz="3600" b="1" dirty="0"/>
          </a:p>
        </p:txBody>
      </p:sp>
      <p:sp>
        <p:nvSpPr>
          <p:cNvPr id="8" name="TextBox 7"/>
          <p:cNvSpPr txBox="1"/>
          <p:nvPr/>
        </p:nvSpPr>
        <p:spPr>
          <a:xfrm>
            <a:off x="2186346" y="4243105"/>
            <a:ext cx="2228250" cy="1428214"/>
          </a:xfrm>
          <a:prstGeom prst="ellipse">
            <a:avLst/>
          </a:prstGeom>
          <a:solidFill>
            <a:schemeClr val="accent1">
              <a:lumMod val="40000"/>
              <a:lumOff val="60000"/>
            </a:schemeClr>
          </a:solidFill>
          <a:ln w="28575">
            <a:solidFill>
              <a:schemeClr val="tx1">
                <a:lumMod val="65000"/>
                <a:lumOff val="35000"/>
              </a:schemeClr>
            </a:solidFill>
          </a:ln>
          <a:scene3d>
            <a:camera prst="orthographicFront"/>
            <a:lightRig rig="threePt" dir="t"/>
          </a:scene3d>
          <a:sp3d>
            <a:bevelT w="114300" prst="artDeco"/>
          </a:sp3d>
        </p:spPr>
        <p:txBody>
          <a:bodyPr wrap="square" rtlCol="0">
            <a:spAutoFit/>
          </a:bodyPr>
          <a:lstStyle/>
          <a:p>
            <a:pPr algn="ctr"/>
            <a:r>
              <a:rPr lang="en-US" sz="3600" b="1" dirty="0"/>
              <a:t>SPMI:</a:t>
            </a:r>
          </a:p>
          <a:p>
            <a:pPr algn="ctr"/>
            <a:r>
              <a:rPr lang="en-US" sz="2400" b="1" dirty="0" err="1"/>
              <a:t>Standar</a:t>
            </a:r>
            <a:r>
              <a:rPr lang="en-US" sz="2400" b="1" dirty="0"/>
              <a:t> PT</a:t>
            </a:r>
            <a:endParaRPr lang="id-ID" sz="2400" b="1" dirty="0"/>
          </a:p>
        </p:txBody>
      </p:sp>
      <p:sp>
        <p:nvSpPr>
          <p:cNvPr id="10" name="TextBox 9"/>
          <p:cNvSpPr txBox="1"/>
          <p:nvPr/>
        </p:nvSpPr>
        <p:spPr>
          <a:xfrm>
            <a:off x="7524308" y="4243105"/>
            <a:ext cx="2228250" cy="1428214"/>
          </a:xfrm>
          <a:prstGeom prst="ellipse">
            <a:avLst/>
          </a:prstGeom>
          <a:solidFill>
            <a:schemeClr val="accent1">
              <a:lumMod val="40000"/>
              <a:lumOff val="60000"/>
            </a:schemeClr>
          </a:solidFill>
          <a:ln w="28575">
            <a:solidFill>
              <a:schemeClr val="tx1">
                <a:lumMod val="65000"/>
                <a:lumOff val="35000"/>
              </a:schemeClr>
            </a:solidFill>
          </a:ln>
          <a:scene3d>
            <a:camera prst="orthographicFront"/>
            <a:lightRig rig="threePt" dir="t"/>
          </a:scene3d>
          <a:sp3d>
            <a:bevelT w="114300" prst="artDeco"/>
          </a:sp3d>
        </p:spPr>
        <p:txBody>
          <a:bodyPr wrap="square" rtlCol="0">
            <a:spAutoFit/>
          </a:bodyPr>
          <a:lstStyle/>
          <a:p>
            <a:pPr algn="ctr"/>
            <a:r>
              <a:rPr lang="en-US" sz="3600" b="1" dirty="0"/>
              <a:t>SPME:</a:t>
            </a:r>
          </a:p>
          <a:p>
            <a:pPr algn="ctr"/>
            <a:r>
              <a:rPr lang="en-US" sz="2400" b="1" dirty="0" err="1"/>
              <a:t>Akreditasi</a:t>
            </a:r>
            <a:endParaRPr lang="id-ID" sz="2400" b="1" dirty="0"/>
          </a:p>
        </p:txBody>
      </p:sp>
      <p:sp>
        <p:nvSpPr>
          <p:cNvPr id="13" name="Right Arrow 12"/>
          <p:cNvSpPr/>
          <p:nvPr/>
        </p:nvSpPr>
        <p:spPr>
          <a:xfrm rot="8109836">
            <a:off x="3308799" y="3130600"/>
            <a:ext cx="2203005" cy="592087"/>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Up-Down Arrow 13"/>
          <p:cNvSpPr/>
          <p:nvPr/>
        </p:nvSpPr>
        <p:spPr>
          <a:xfrm rot="19215523">
            <a:off x="7082697" y="2406612"/>
            <a:ext cx="551329" cy="2109725"/>
          </a:xfrm>
          <a:prstGeom prst="up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4710343" y="3320437"/>
            <a:ext cx="2228250" cy="1341656"/>
          </a:xfrm>
          <a:prstGeom prst="ellipse">
            <a:avLst/>
          </a:prstGeom>
          <a:solidFill>
            <a:schemeClr val="accent1">
              <a:lumMod val="40000"/>
              <a:lumOff val="60000"/>
            </a:schemeClr>
          </a:solidFill>
          <a:ln w="28575">
            <a:solidFill>
              <a:schemeClr val="tx1">
                <a:lumMod val="65000"/>
                <a:lumOff val="35000"/>
              </a:schemeClr>
            </a:solidFill>
          </a:ln>
          <a:scene3d>
            <a:camera prst="orthographicFront"/>
            <a:lightRig rig="threePt" dir="t"/>
          </a:scene3d>
          <a:sp3d>
            <a:bevelT w="114300" prst="artDeco"/>
          </a:sp3d>
        </p:spPr>
        <p:txBody>
          <a:bodyPr wrap="square" rtlCol="0">
            <a:spAutoFit/>
          </a:bodyPr>
          <a:lstStyle/>
          <a:p>
            <a:pPr algn="ctr"/>
            <a:r>
              <a:rPr lang="en-US" sz="2800" b="1" dirty="0"/>
              <a:t>PT </a:t>
            </a:r>
            <a:r>
              <a:rPr lang="en-US" sz="2800" b="1" dirty="0" err="1"/>
              <a:t>Bermutu</a:t>
            </a:r>
            <a:endParaRPr lang="id-ID" sz="2800" b="1" dirty="0"/>
          </a:p>
        </p:txBody>
      </p:sp>
      <p:sp>
        <p:nvSpPr>
          <p:cNvPr id="17" name="TextBox 16"/>
          <p:cNvSpPr txBox="1"/>
          <p:nvPr/>
        </p:nvSpPr>
        <p:spPr>
          <a:xfrm>
            <a:off x="6963297" y="1688316"/>
            <a:ext cx="1281431" cy="523220"/>
          </a:xfrm>
          <a:prstGeom prst="rect">
            <a:avLst/>
          </a:prstGeom>
          <a:noFill/>
        </p:spPr>
        <p:txBody>
          <a:bodyPr wrap="square" rtlCol="0">
            <a:spAutoFit/>
          </a:bodyPr>
          <a:lstStyle/>
          <a:p>
            <a:r>
              <a:rPr lang="en-US" sz="2800" b="1" dirty="0"/>
              <a:t>BSNP</a:t>
            </a:r>
            <a:endParaRPr lang="id-ID" sz="2800" b="1" dirty="0"/>
          </a:p>
        </p:txBody>
      </p:sp>
      <p:sp>
        <p:nvSpPr>
          <p:cNvPr id="18" name="Right Arrow 17"/>
          <p:cNvSpPr/>
          <p:nvPr/>
        </p:nvSpPr>
        <p:spPr>
          <a:xfrm rot="10800000">
            <a:off x="4445065" y="4814911"/>
            <a:ext cx="2964263" cy="592087"/>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44192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76" y="0"/>
            <a:ext cx="10522527" cy="900953"/>
          </a:xfrm>
        </p:spPr>
        <p:txBody>
          <a:bodyPr/>
          <a:lstStyle/>
          <a:p>
            <a:r>
              <a:rPr lang="en-US" dirty="0" err="1"/>
              <a:t>Evaluasi</a:t>
            </a:r>
            <a:r>
              <a:rPr lang="en-US" dirty="0"/>
              <a:t> </a:t>
            </a:r>
            <a:r>
              <a:rPr lang="en-US" dirty="0" err="1"/>
              <a:t>Pencapaian</a:t>
            </a:r>
            <a:r>
              <a:rPr lang="en-US" dirty="0"/>
              <a:t> </a:t>
            </a:r>
            <a:r>
              <a:rPr lang="en-US" dirty="0" err="1"/>
              <a:t>Standar</a:t>
            </a:r>
            <a:endParaRPr lang="id-ID" dirty="0"/>
          </a:p>
        </p:txBody>
      </p:sp>
      <p:sp>
        <p:nvSpPr>
          <p:cNvPr id="4" name="Date Placeholder 3"/>
          <p:cNvSpPr>
            <a:spLocks noGrp="1"/>
          </p:cNvSpPr>
          <p:nvPr>
            <p:ph type="dt" sz="half" idx="10"/>
          </p:nvPr>
        </p:nvSpPr>
        <p:spPr/>
        <p:txBody>
          <a:bodyPr/>
          <a:lstStyle/>
          <a:p>
            <a:fld id="{4436AD3A-7367-4649-8D2F-85663B91AF21}"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44</a:t>
            </a:fld>
            <a:endParaRPr lang="en-US" dirty="0"/>
          </a:p>
        </p:txBody>
      </p:sp>
      <p:grpSp>
        <p:nvGrpSpPr>
          <p:cNvPr id="11" name="Group 10"/>
          <p:cNvGrpSpPr/>
          <p:nvPr/>
        </p:nvGrpSpPr>
        <p:grpSpPr>
          <a:xfrm>
            <a:off x="5821061" y="974898"/>
            <a:ext cx="6324078" cy="5275323"/>
            <a:chOff x="5521989" y="900953"/>
            <a:chExt cx="6324078" cy="5275323"/>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950" y="900953"/>
              <a:ext cx="4863353" cy="3144968"/>
            </a:xfrm>
            <a:prstGeom prst="rect">
              <a:avLst/>
            </a:prstGeom>
          </p:spPr>
        </p:pic>
        <p:sp>
          <p:nvSpPr>
            <p:cNvPr id="9" name="TextBox 8"/>
            <p:cNvSpPr txBox="1"/>
            <p:nvPr/>
          </p:nvSpPr>
          <p:spPr>
            <a:xfrm>
              <a:off x="5521989" y="4237284"/>
              <a:ext cx="6324078" cy="1938992"/>
            </a:xfrm>
            <a:prstGeom prst="rect">
              <a:avLst/>
            </a:prstGeom>
            <a:noFill/>
          </p:spPr>
          <p:txBody>
            <a:bodyPr wrap="square" rtlCol="0">
              <a:spAutoFit/>
            </a:bodyPr>
            <a:lstStyle/>
            <a:p>
              <a:r>
                <a:rPr lang="en-US" sz="2400" dirty="0" err="1"/>
                <a:t>Pengukuran</a:t>
              </a:r>
              <a:r>
                <a:rPr lang="en-US" sz="2400" dirty="0"/>
                <a:t> </a:t>
              </a:r>
              <a:r>
                <a:rPr lang="en-US" sz="2400" dirty="0" err="1"/>
                <a:t>dilakukan</a:t>
              </a:r>
              <a:r>
                <a:rPr lang="en-US" sz="2400" dirty="0"/>
                <a:t> </a:t>
              </a:r>
              <a:r>
                <a:rPr lang="en-US" sz="2400" dirty="0" err="1"/>
                <a:t>dengan</a:t>
              </a:r>
              <a:r>
                <a:rPr lang="en-US" sz="2400" dirty="0"/>
                <a:t>:</a:t>
              </a:r>
            </a:p>
            <a:p>
              <a:pPr marL="342900" indent="-342900">
                <a:buAutoNum type="arabicPeriod"/>
              </a:pPr>
              <a:r>
                <a:rPr lang="en-US" sz="2400" dirty="0" err="1"/>
                <a:t>Menggunakan</a:t>
              </a:r>
              <a:r>
                <a:rPr lang="en-US" sz="2400" dirty="0"/>
                <a:t> ‘</a:t>
              </a:r>
              <a:r>
                <a:rPr lang="en-US" sz="2400" dirty="0" err="1"/>
                <a:t>instrumen</a:t>
              </a:r>
              <a:r>
                <a:rPr lang="en-US" sz="2400" dirty="0"/>
                <a:t>’ yang </a:t>
              </a:r>
              <a:r>
                <a:rPr lang="en-US" sz="2400" dirty="0" err="1"/>
                <a:t>tepat</a:t>
              </a:r>
              <a:r>
                <a:rPr lang="en-US" sz="2400" dirty="0"/>
                <a:t> – </a:t>
              </a:r>
              <a:r>
                <a:rPr lang="en-US" sz="2400" dirty="0" err="1"/>
                <a:t>relevan</a:t>
              </a:r>
              <a:r>
                <a:rPr lang="en-US" sz="2400" dirty="0"/>
                <a:t>, </a:t>
              </a:r>
              <a:r>
                <a:rPr lang="en-US" sz="2400" dirty="0" err="1"/>
                <a:t>efektif</a:t>
              </a:r>
              <a:r>
                <a:rPr lang="en-US" sz="2400" dirty="0"/>
                <a:t>, </a:t>
              </a:r>
              <a:r>
                <a:rPr lang="en-US" sz="2400" dirty="0" err="1"/>
                <a:t>efisien</a:t>
              </a:r>
              <a:endParaRPr lang="en-US" sz="2400" dirty="0"/>
            </a:p>
            <a:p>
              <a:pPr marL="342900" indent="-342900">
                <a:buAutoNum type="arabicPeriod"/>
              </a:pPr>
              <a:r>
                <a:rPr lang="en-US" sz="2400" dirty="0" err="1"/>
                <a:t>Membandingkan</a:t>
              </a:r>
              <a:r>
                <a:rPr lang="en-US" sz="2400" dirty="0"/>
                <a:t> </a:t>
              </a:r>
              <a:r>
                <a:rPr lang="en-US" sz="2400" dirty="0" err="1"/>
                <a:t>terhadap</a:t>
              </a:r>
              <a:r>
                <a:rPr lang="en-US" sz="2400" dirty="0"/>
                <a:t> </a:t>
              </a:r>
              <a:r>
                <a:rPr lang="en-US" sz="2400" b="1" dirty="0" err="1"/>
                <a:t>standar</a:t>
              </a:r>
              <a:r>
                <a:rPr lang="en-US" sz="2400" dirty="0"/>
                <a:t>, BUKAN </a:t>
              </a:r>
              <a:r>
                <a:rPr lang="en-US" sz="2400" dirty="0" err="1"/>
                <a:t>membandingkan</a:t>
              </a:r>
              <a:r>
                <a:rPr lang="en-US" sz="2400" dirty="0"/>
                <a:t> </a:t>
              </a:r>
              <a:r>
                <a:rPr lang="en-US" sz="2400" dirty="0" err="1"/>
                <a:t>satu</a:t>
              </a:r>
              <a:r>
                <a:rPr lang="en-US" sz="2400" dirty="0"/>
                <a:t> </a:t>
              </a:r>
              <a:r>
                <a:rPr lang="en-US" sz="2400" dirty="0" err="1"/>
                <a:t>dengan</a:t>
              </a:r>
              <a:r>
                <a:rPr lang="en-US" sz="2400" dirty="0"/>
                <a:t> </a:t>
              </a:r>
              <a:r>
                <a:rPr lang="en-US" sz="2400" dirty="0" err="1"/>
                <a:t>lainnya</a:t>
              </a:r>
              <a:endParaRPr lang="id-ID" sz="2400" dirty="0"/>
            </a:p>
          </p:txBody>
        </p:sp>
      </p:grpSp>
      <p:grpSp>
        <p:nvGrpSpPr>
          <p:cNvPr id="13" name="Group 12"/>
          <p:cNvGrpSpPr/>
          <p:nvPr/>
        </p:nvGrpSpPr>
        <p:grpSpPr>
          <a:xfrm>
            <a:off x="418579" y="797079"/>
            <a:ext cx="5064064" cy="5665262"/>
            <a:chOff x="418579" y="797079"/>
            <a:chExt cx="5064064" cy="5665262"/>
          </a:xfrm>
        </p:grpSpPr>
        <p:sp>
          <p:nvSpPr>
            <p:cNvPr id="10" name="Rectangle 9"/>
            <p:cNvSpPr/>
            <p:nvPr/>
          </p:nvSpPr>
          <p:spPr>
            <a:xfrm>
              <a:off x="418579" y="797079"/>
              <a:ext cx="5064064" cy="56652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634303" y="5138902"/>
              <a:ext cx="4525610" cy="1323439"/>
            </a:xfrm>
            <a:prstGeom prst="rect">
              <a:avLst/>
            </a:prstGeom>
            <a:noFill/>
          </p:spPr>
          <p:txBody>
            <a:bodyPr wrap="square" rtlCol="0">
              <a:spAutoFit/>
            </a:bodyPr>
            <a:lstStyle/>
            <a:p>
              <a:r>
                <a:rPr lang="en-US" sz="2000" dirty="0" err="1"/>
                <a:t>Mengukur</a:t>
              </a:r>
              <a:r>
                <a:rPr lang="en-US" sz="2000" dirty="0"/>
                <a:t> </a:t>
              </a:r>
              <a:r>
                <a:rPr lang="en-US" sz="2000" dirty="0" err="1"/>
                <a:t>hal</a:t>
              </a:r>
              <a:r>
                <a:rPr lang="en-US" sz="2000" dirty="0"/>
                <a:t> yang </a:t>
              </a:r>
              <a:r>
                <a:rPr lang="en-US" sz="2000" dirty="0" err="1"/>
                <a:t>sama</a:t>
              </a:r>
              <a:r>
                <a:rPr lang="en-US" sz="2000" dirty="0"/>
                <a:t>, </a:t>
              </a:r>
              <a:r>
                <a:rPr lang="en-US" sz="2000" dirty="0" err="1"/>
                <a:t>pada</a:t>
              </a:r>
              <a:r>
                <a:rPr lang="en-US" sz="2000" dirty="0"/>
                <a:t> </a:t>
              </a:r>
              <a:r>
                <a:rPr lang="en-US" sz="2000" dirty="0" err="1"/>
                <a:t>objek</a:t>
              </a:r>
              <a:r>
                <a:rPr lang="en-US" sz="2000" dirty="0"/>
                <a:t> yang </a:t>
              </a:r>
              <a:r>
                <a:rPr lang="en-US" sz="2000" dirty="0" err="1"/>
                <a:t>berbeda</a:t>
              </a:r>
              <a:r>
                <a:rPr lang="en-US" sz="2000" dirty="0"/>
                <a:t> </a:t>
              </a:r>
              <a:r>
                <a:rPr lang="en-US" sz="2000" dirty="0" err="1"/>
                <a:t>perlu</a:t>
              </a:r>
              <a:r>
                <a:rPr lang="en-US" sz="2000" dirty="0"/>
                <a:t> </a:t>
              </a:r>
              <a:r>
                <a:rPr lang="en-US" sz="2000" dirty="0" err="1"/>
                <a:t>menggunakan</a:t>
              </a:r>
              <a:r>
                <a:rPr lang="en-US" sz="2000" dirty="0"/>
                <a:t> </a:t>
              </a:r>
              <a:r>
                <a:rPr lang="en-US" sz="2000" dirty="0" err="1"/>
                <a:t>alat</a:t>
              </a:r>
              <a:r>
                <a:rPr lang="en-US" sz="2000" dirty="0"/>
                <a:t> </a:t>
              </a:r>
              <a:r>
                <a:rPr lang="en-US" sz="2000" dirty="0" err="1"/>
                <a:t>ukur</a:t>
              </a:r>
              <a:r>
                <a:rPr lang="en-US" sz="2000" dirty="0"/>
                <a:t> yang </a:t>
              </a:r>
              <a:r>
                <a:rPr lang="en-US" sz="2000" dirty="0" err="1"/>
                <a:t>sesuai</a:t>
              </a:r>
              <a:r>
                <a:rPr lang="en-US" sz="2000" dirty="0"/>
                <a:t> </a:t>
              </a:r>
              <a:r>
                <a:rPr lang="en-US" sz="2000" dirty="0" err="1"/>
                <a:t>dengan</a:t>
              </a:r>
              <a:r>
                <a:rPr lang="en-US" sz="2000" dirty="0"/>
                <a:t> </a:t>
              </a:r>
              <a:r>
                <a:rPr lang="en-US" sz="2000" dirty="0" err="1"/>
                <a:t>cara</a:t>
              </a:r>
              <a:r>
                <a:rPr lang="en-US" sz="2000" dirty="0"/>
                <a:t> yang </a:t>
              </a:r>
              <a:r>
                <a:rPr lang="en-US" sz="2000" dirty="0" err="1"/>
                <a:t>sesuai</a:t>
              </a:r>
              <a:r>
                <a:rPr lang="en-US" sz="2000" dirty="0"/>
                <a:t> pula</a:t>
              </a:r>
              <a:endParaRPr lang="id-ID" sz="2000" dirty="0"/>
            </a:p>
          </p:txBody>
        </p:sp>
      </p:gr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r="1274" b="6709"/>
          <a:stretch/>
        </p:blipFill>
        <p:spPr>
          <a:xfrm>
            <a:off x="849394" y="903079"/>
            <a:ext cx="4202434" cy="4235823"/>
          </a:xfrm>
          <a:prstGeom prst="rect">
            <a:avLst/>
          </a:prstGeom>
        </p:spPr>
      </p:pic>
    </p:spTree>
    <p:extLst>
      <p:ext uri="{BB962C8B-B14F-4D97-AF65-F5344CB8AC3E}">
        <p14:creationId xmlns:p14="http://schemas.microsoft.com/office/powerpoint/2010/main" val="601735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813" y="96177"/>
            <a:ext cx="10522527" cy="1325562"/>
          </a:xfrm>
        </p:spPr>
        <p:txBody>
          <a:bodyPr/>
          <a:lstStyle/>
          <a:p>
            <a:r>
              <a:rPr lang="en-US" dirty="0"/>
              <a:t>SN-Dikti </a:t>
            </a:r>
            <a:r>
              <a:rPr lang="en-US" dirty="0" err="1"/>
              <a:t>dan</a:t>
            </a:r>
            <a:r>
              <a:rPr lang="en-US" dirty="0"/>
              <a:t> AKREDITASI</a:t>
            </a:r>
            <a:endParaRPr lang="id-ID" dirty="0"/>
          </a:p>
        </p:txBody>
      </p:sp>
      <p:sp>
        <p:nvSpPr>
          <p:cNvPr id="4" name="Date Placeholder 3"/>
          <p:cNvSpPr>
            <a:spLocks noGrp="1"/>
          </p:cNvSpPr>
          <p:nvPr>
            <p:ph type="dt" sz="half" idx="10"/>
          </p:nvPr>
        </p:nvSpPr>
        <p:spPr/>
        <p:txBody>
          <a:bodyPr/>
          <a:lstStyle/>
          <a:p>
            <a:fld id="{569DE657-1C1C-4964-8DA7-E2565444D375}" type="datetime4">
              <a:rPr lang="id-ID" smtClean="0"/>
              <a:pPr/>
              <a:t>20 September 2021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45</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477696228"/>
              </p:ext>
            </p:extLst>
          </p:nvPr>
        </p:nvGraphicFramePr>
        <p:xfrm>
          <a:off x="4980936" y="744842"/>
          <a:ext cx="7211064" cy="4400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7067538" y="5777591"/>
            <a:ext cx="2977503" cy="578882"/>
          </a:xfrm>
          <a:prstGeom prst="round2DiagRect">
            <a:avLst/>
          </a:prstGeom>
          <a:noFill/>
          <a:ln>
            <a:solidFill>
              <a:schemeClr val="tx1"/>
            </a:solidFill>
          </a:ln>
        </p:spPr>
        <p:txBody>
          <a:bodyPr wrap="square" rtlCol="0">
            <a:spAutoFit/>
          </a:bodyPr>
          <a:lstStyle/>
          <a:p>
            <a:pPr algn="ctr"/>
            <a:r>
              <a:rPr lang="en-US" sz="2800" b="1" dirty="0"/>
              <a:t>SN-Dikti</a:t>
            </a:r>
            <a:endParaRPr lang="id-ID" sz="2800" b="1" dirty="0"/>
          </a:p>
        </p:txBody>
      </p:sp>
      <p:sp>
        <p:nvSpPr>
          <p:cNvPr id="14" name="Up Arrow 13"/>
          <p:cNvSpPr/>
          <p:nvPr/>
        </p:nvSpPr>
        <p:spPr>
          <a:xfrm>
            <a:off x="8430522" y="5145257"/>
            <a:ext cx="466686" cy="601890"/>
          </a:xfrm>
          <a:prstGeom prst="up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387062" y="1421739"/>
            <a:ext cx="4588349" cy="4669779"/>
            <a:chOff x="177145" y="2395484"/>
            <a:chExt cx="3758592" cy="3856311"/>
          </a:xfrm>
        </p:grpSpPr>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t="32899" r="4259" b="10065"/>
            <a:stretch/>
          </p:blipFill>
          <p:spPr>
            <a:xfrm>
              <a:off x="177145" y="2395484"/>
              <a:ext cx="2577364" cy="102174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112" y="4994515"/>
              <a:ext cx="2189146" cy="125728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1310" y="3527794"/>
              <a:ext cx="1844427" cy="1381540"/>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112" y="3527794"/>
              <a:ext cx="1813401" cy="1360051"/>
            </a:xfrm>
            <a:prstGeom prst="rect">
              <a:avLst/>
            </a:prstGeom>
          </p:spPr>
        </p:pic>
      </p:grpSp>
    </p:spTree>
    <p:extLst>
      <p:ext uri="{BB962C8B-B14F-4D97-AF65-F5344CB8AC3E}">
        <p14:creationId xmlns:p14="http://schemas.microsoft.com/office/powerpoint/2010/main" val="97291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1"/>
            <a:ext cx="10515600" cy="863600"/>
          </a:xfrm>
        </p:spPr>
        <p:txBody>
          <a:bodyPr/>
          <a:lstStyle/>
          <a:p>
            <a:r>
              <a:rPr lang="en-US" dirty="0" err="1"/>
              <a:t>Implementasi</a:t>
            </a:r>
            <a:r>
              <a:rPr lang="en-US" dirty="0"/>
              <a:t> SN-Dikti</a:t>
            </a:r>
            <a:endParaRPr lang="id-ID" dirty="0"/>
          </a:p>
        </p:txBody>
      </p:sp>
      <p:sp>
        <p:nvSpPr>
          <p:cNvPr id="4" name="Date Placeholder 3"/>
          <p:cNvSpPr>
            <a:spLocks noGrp="1"/>
          </p:cNvSpPr>
          <p:nvPr>
            <p:ph type="dt" sz="half" idx="10"/>
          </p:nvPr>
        </p:nvSpPr>
        <p:spPr/>
        <p:txBody>
          <a:bodyPr/>
          <a:lstStyle/>
          <a:p>
            <a:fld id="{45EBA99E-8623-4BF0-9EA3-3646238337EE}" type="datetime4">
              <a:rPr lang="id-ID" smtClean="0"/>
              <a:pPr/>
              <a:t>20 September 2021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46</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42309953"/>
              </p:ext>
            </p:extLst>
          </p:nvPr>
        </p:nvGraphicFramePr>
        <p:xfrm>
          <a:off x="204610" y="1048870"/>
          <a:ext cx="11542889" cy="530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1882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30" y="2485979"/>
            <a:ext cx="10522527" cy="1325562"/>
          </a:xfrm>
        </p:spPr>
        <p:txBody>
          <a:bodyPr/>
          <a:lstStyle/>
          <a:p>
            <a:pPr algn="ctr"/>
            <a:r>
              <a:rPr lang="en-US" dirty="0"/>
              <a:t>PENUTUP</a:t>
            </a:r>
            <a:endParaRPr lang="id-ID" dirty="0"/>
          </a:p>
        </p:txBody>
      </p:sp>
      <p:sp>
        <p:nvSpPr>
          <p:cNvPr id="4" name="Date Placeholder 3"/>
          <p:cNvSpPr>
            <a:spLocks noGrp="1"/>
          </p:cNvSpPr>
          <p:nvPr>
            <p:ph type="dt" sz="half" idx="10"/>
          </p:nvPr>
        </p:nvSpPr>
        <p:spPr/>
        <p:txBody>
          <a:bodyPr/>
          <a:lstStyle/>
          <a:p>
            <a:fld id="{17C86594-74EB-42AD-B116-D3A1882F303E}"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47</a:t>
            </a:fld>
            <a:endParaRPr lang="en-US" dirty="0"/>
          </a:p>
        </p:txBody>
      </p:sp>
    </p:spTree>
    <p:extLst>
      <p:ext uri="{BB962C8B-B14F-4D97-AF65-F5344CB8AC3E}">
        <p14:creationId xmlns:p14="http://schemas.microsoft.com/office/powerpoint/2010/main" val="2043329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3" y="0"/>
            <a:ext cx="10522527" cy="1325562"/>
          </a:xfrm>
        </p:spPr>
        <p:txBody>
          <a:bodyPr>
            <a:normAutofit/>
          </a:bodyPr>
          <a:lstStyle/>
          <a:p>
            <a:r>
              <a:rPr lang="en-US" sz="4000" dirty="0" err="1"/>
              <a:t>Mengapa</a:t>
            </a:r>
            <a:r>
              <a:rPr lang="en-US" sz="4000" dirty="0"/>
              <a:t> </a:t>
            </a:r>
            <a:r>
              <a:rPr lang="en-US" sz="4000" dirty="0" err="1"/>
              <a:t>Harus</a:t>
            </a:r>
            <a:r>
              <a:rPr lang="en-US" sz="4000" dirty="0"/>
              <a:t> </a:t>
            </a:r>
            <a:r>
              <a:rPr lang="en-US" sz="4000" dirty="0" err="1"/>
              <a:t>Bermutu</a:t>
            </a:r>
            <a:br>
              <a:rPr lang="en-US" sz="4000" dirty="0"/>
            </a:br>
            <a:r>
              <a:rPr lang="en-US" sz="4000" dirty="0" err="1"/>
              <a:t>Mengapa</a:t>
            </a:r>
            <a:r>
              <a:rPr lang="en-US" sz="4000" dirty="0"/>
              <a:t> </a:t>
            </a:r>
            <a:r>
              <a:rPr lang="en-US" sz="4000" dirty="0" err="1"/>
              <a:t>Harus</a:t>
            </a:r>
            <a:r>
              <a:rPr lang="en-US" sz="4000" dirty="0"/>
              <a:t> </a:t>
            </a:r>
            <a:r>
              <a:rPr lang="en-US" sz="4000" dirty="0" err="1"/>
              <a:t>Akreditasi</a:t>
            </a:r>
            <a:r>
              <a:rPr lang="en-US" sz="4000" dirty="0"/>
              <a:t>?</a:t>
            </a:r>
            <a:endParaRPr lang="id-ID"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4694974"/>
              </p:ext>
            </p:extLst>
          </p:nvPr>
        </p:nvGraphicFramePr>
        <p:xfrm>
          <a:off x="3893127" y="787256"/>
          <a:ext cx="10340592" cy="558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D57C50B6-9630-46BF-9706-23B8E902F506}"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48</a:t>
            </a:fld>
            <a:endParaRPr lang="en-US" dirty="0"/>
          </a:p>
        </p:txBody>
      </p:sp>
      <p:sp>
        <p:nvSpPr>
          <p:cNvPr id="8" name="TextBox 7"/>
          <p:cNvSpPr txBox="1"/>
          <p:nvPr/>
        </p:nvSpPr>
        <p:spPr>
          <a:xfrm>
            <a:off x="512617" y="1442621"/>
            <a:ext cx="4959927" cy="5816977"/>
          </a:xfrm>
          <a:prstGeom prst="rect">
            <a:avLst/>
          </a:prstGeom>
          <a:noFill/>
        </p:spPr>
        <p:txBody>
          <a:bodyPr wrap="square" rtlCol="0">
            <a:spAutoFit/>
          </a:bodyPr>
          <a:lstStyle/>
          <a:p>
            <a:r>
              <a:rPr lang="en-US" sz="2400" dirty="0" err="1"/>
              <a:t>Pendidikan</a:t>
            </a:r>
            <a:r>
              <a:rPr lang="en-US" sz="2400" dirty="0"/>
              <a:t> </a:t>
            </a:r>
            <a:r>
              <a:rPr lang="en-US" sz="2400" dirty="0" err="1"/>
              <a:t>adalah</a:t>
            </a:r>
            <a:r>
              <a:rPr lang="en-US" sz="2400" dirty="0"/>
              <a:t> </a:t>
            </a:r>
            <a:r>
              <a:rPr lang="en-US" sz="2400" dirty="0" err="1"/>
              <a:t>kegiatan</a:t>
            </a:r>
            <a:r>
              <a:rPr lang="en-US" sz="2400" dirty="0"/>
              <a:t>/proses </a:t>
            </a:r>
            <a:r>
              <a:rPr lang="en-US" sz="2400" dirty="0" err="1"/>
              <a:t>layanan</a:t>
            </a:r>
            <a:r>
              <a:rPr lang="en-US" sz="2400" dirty="0"/>
              <a:t> yang </a:t>
            </a:r>
            <a:r>
              <a:rPr lang="en-US" sz="2400" dirty="0" err="1"/>
              <a:t>apabila</a:t>
            </a:r>
            <a:r>
              <a:rPr lang="en-US" sz="2400" dirty="0"/>
              <a:t> </a:t>
            </a:r>
            <a:r>
              <a:rPr lang="en-US" sz="2400" dirty="0" err="1"/>
              <a:t>telah</a:t>
            </a:r>
            <a:r>
              <a:rPr lang="en-US" sz="2400" dirty="0"/>
              <a:t> </a:t>
            </a:r>
            <a:r>
              <a:rPr lang="en-US" sz="2400" dirty="0" err="1"/>
              <a:t>diberikan</a:t>
            </a:r>
            <a:r>
              <a:rPr lang="en-US" sz="2400" dirty="0"/>
              <a:t>/</a:t>
            </a:r>
            <a:r>
              <a:rPr lang="en-US" sz="2400" dirty="0" err="1"/>
              <a:t>dilakukan</a:t>
            </a:r>
            <a:r>
              <a:rPr lang="en-US" sz="2400" dirty="0"/>
              <a:t>, </a:t>
            </a:r>
            <a:r>
              <a:rPr lang="en-US" sz="2400" dirty="0" err="1"/>
              <a:t>tidak</a:t>
            </a:r>
            <a:r>
              <a:rPr lang="en-US" sz="2400" dirty="0"/>
              <a:t> </a:t>
            </a:r>
            <a:r>
              <a:rPr lang="en-US" sz="2400" dirty="0" err="1"/>
              <a:t>akan</a:t>
            </a:r>
            <a:r>
              <a:rPr lang="en-US" sz="2400" dirty="0"/>
              <a:t> </a:t>
            </a:r>
            <a:r>
              <a:rPr lang="en-US" sz="2400" dirty="0" err="1"/>
              <a:t>dapat</a:t>
            </a:r>
            <a:r>
              <a:rPr lang="en-US" sz="2400" dirty="0"/>
              <a:t> </a:t>
            </a:r>
            <a:r>
              <a:rPr lang="en-US" sz="2400" dirty="0" err="1"/>
              <a:t>diubah</a:t>
            </a:r>
            <a:r>
              <a:rPr lang="en-US" sz="2400" dirty="0"/>
              <a:t> </a:t>
            </a:r>
            <a:r>
              <a:rPr lang="en-US" sz="2400" dirty="0" err="1"/>
              <a:t>atau</a:t>
            </a:r>
            <a:r>
              <a:rPr lang="en-US" sz="2400" dirty="0"/>
              <a:t> </a:t>
            </a:r>
            <a:r>
              <a:rPr lang="en-US" sz="2400" dirty="0" err="1"/>
              <a:t>diperbaiki</a:t>
            </a:r>
            <a:r>
              <a:rPr lang="en-US" sz="2400" dirty="0"/>
              <a:t> </a:t>
            </a:r>
            <a:r>
              <a:rPr lang="en-US" sz="2400" dirty="0" err="1"/>
              <a:t>untuk</a:t>
            </a:r>
            <a:r>
              <a:rPr lang="en-US" sz="2400" dirty="0"/>
              <a:t> </a:t>
            </a:r>
            <a:r>
              <a:rPr lang="en-US" sz="2400" dirty="0" err="1"/>
              <a:t>penerima</a:t>
            </a:r>
            <a:r>
              <a:rPr lang="en-US" sz="2400" dirty="0"/>
              <a:t> </a:t>
            </a:r>
            <a:r>
              <a:rPr lang="en-US" sz="2400" dirty="0" err="1"/>
              <a:t>layanan</a:t>
            </a:r>
            <a:r>
              <a:rPr lang="en-US" sz="2400" dirty="0"/>
              <a:t> yang </a:t>
            </a:r>
            <a:r>
              <a:rPr lang="en-US" sz="2400" dirty="0" err="1"/>
              <a:t>sama</a:t>
            </a:r>
            <a:r>
              <a:rPr lang="en-US" sz="2400" dirty="0"/>
              <a:t>.</a:t>
            </a:r>
          </a:p>
          <a:p>
            <a:endParaRPr lang="en-US" sz="2400" dirty="0"/>
          </a:p>
          <a:p>
            <a:r>
              <a:rPr lang="en-US" sz="2400" b="1" dirty="0"/>
              <a:t>When it is done, education cannot be undone, and the product cannot be ‘reworked’.</a:t>
            </a:r>
          </a:p>
          <a:p>
            <a:endParaRPr lang="en-US" sz="2400" dirty="0"/>
          </a:p>
          <a:p>
            <a:r>
              <a:rPr lang="en-US" sz="2800" b="1" dirty="0"/>
              <a:t>PENDIDIKAN </a:t>
            </a:r>
            <a:r>
              <a:rPr lang="en-US" sz="2800" b="1" dirty="0" err="1"/>
              <a:t>harus</a:t>
            </a:r>
            <a:r>
              <a:rPr lang="en-US" sz="2800" b="1" dirty="0"/>
              <a:t> </a:t>
            </a:r>
            <a:r>
              <a:rPr lang="en-US" sz="2800" b="1" dirty="0" err="1"/>
              <a:t>dilakukan</a:t>
            </a:r>
            <a:r>
              <a:rPr lang="en-US" sz="2800" b="1" dirty="0"/>
              <a:t> </a:t>
            </a:r>
            <a:r>
              <a:rPr lang="en-US" sz="2800" b="1" dirty="0" err="1"/>
              <a:t>dengan</a:t>
            </a:r>
            <a:r>
              <a:rPr lang="en-US" sz="2800" b="1" dirty="0"/>
              <a:t> BENAR </a:t>
            </a:r>
            <a:r>
              <a:rPr lang="en-US" sz="2800" b="1" dirty="0" err="1"/>
              <a:t>dan</a:t>
            </a:r>
            <a:r>
              <a:rPr lang="en-US" sz="2800" b="1" dirty="0"/>
              <a:t> BAIK </a:t>
            </a:r>
            <a:r>
              <a:rPr lang="en-US" sz="2800" b="1" dirty="0" err="1"/>
              <a:t>setiap</a:t>
            </a:r>
            <a:r>
              <a:rPr lang="en-US" sz="2800" b="1" dirty="0"/>
              <a:t> </a:t>
            </a:r>
            <a:r>
              <a:rPr lang="en-US" sz="2800" b="1" dirty="0" err="1"/>
              <a:t>saat</a:t>
            </a:r>
            <a:r>
              <a:rPr lang="en-US" sz="2800" b="1" dirty="0"/>
              <a:t>, </a:t>
            </a:r>
            <a:r>
              <a:rPr lang="en-US" sz="2800" b="1" dirty="0" err="1"/>
              <a:t>setiap</a:t>
            </a:r>
            <a:r>
              <a:rPr lang="en-US" sz="2800" b="1" dirty="0"/>
              <a:t> kali, </a:t>
            </a:r>
            <a:r>
              <a:rPr lang="en-US" sz="2800" b="1" dirty="0" err="1"/>
              <a:t>sejak</a:t>
            </a:r>
            <a:r>
              <a:rPr lang="en-US" sz="2800" b="1" dirty="0"/>
              <a:t> </a:t>
            </a:r>
            <a:r>
              <a:rPr lang="en-US" sz="2800" b="1" dirty="0" err="1"/>
              <a:t>awal</a:t>
            </a:r>
            <a:r>
              <a:rPr lang="en-US" sz="2800" b="1" dirty="0"/>
              <a:t>. </a:t>
            </a:r>
          </a:p>
          <a:p>
            <a:endParaRPr lang="en-US" sz="2400" dirty="0"/>
          </a:p>
          <a:p>
            <a:endParaRPr lang="id-ID" sz="2400" dirty="0"/>
          </a:p>
        </p:txBody>
      </p:sp>
    </p:spTree>
    <p:extLst>
      <p:ext uri="{BB962C8B-B14F-4D97-AF65-F5344CB8AC3E}">
        <p14:creationId xmlns:p14="http://schemas.microsoft.com/office/powerpoint/2010/main" val="1608912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lgn="ctr"/>
            <a:r>
              <a:rPr lang="en-US" sz="4000" i="1" dirty="0">
                <a:latin typeface="Baskerville Old Face" panose="02020602080505020303" pitchFamily="18" charset="0"/>
              </a:rPr>
              <a:t>Education has to be good and right every time, all the time, from the very beginning </a:t>
            </a:r>
            <a:endParaRPr lang="id-ID" sz="4000" i="1" dirty="0">
              <a:latin typeface="Baskerville Old Face" panose="02020602080505020303" pitchFamily="18" charset="0"/>
            </a:endParaRPr>
          </a:p>
        </p:txBody>
      </p:sp>
      <p:sp>
        <p:nvSpPr>
          <p:cNvPr id="4" name="Date Placeholder 3"/>
          <p:cNvSpPr>
            <a:spLocks noGrp="1"/>
          </p:cNvSpPr>
          <p:nvPr>
            <p:ph type="dt" sz="half" idx="10"/>
          </p:nvPr>
        </p:nvSpPr>
        <p:spPr/>
        <p:txBody>
          <a:bodyPr/>
          <a:lstStyle/>
          <a:p>
            <a:fld id="{17C86594-74EB-42AD-B116-D3A1882F303E}"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49</a:t>
            </a:fld>
            <a:endParaRPr lang="en-US" dirty="0"/>
          </a:p>
        </p:txBody>
      </p:sp>
    </p:spTree>
    <p:extLst>
      <p:ext uri="{BB962C8B-B14F-4D97-AF65-F5344CB8AC3E}">
        <p14:creationId xmlns:p14="http://schemas.microsoft.com/office/powerpoint/2010/main" val="23806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247" y="0"/>
            <a:ext cx="10522527" cy="1325562"/>
          </a:xfrm>
        </p:spPr>
        <p:txBody>
          <a:bodyPr/>
          <a:lstStyle/>
          <a:p>
            <a:r>
              <a:rPr lang="en-US" dirty="0" err="1"/>
              <a:t>Pertanyaannya</a:t>
            </a:r>
            <a:r>
              <a:rPr lang="en-US" dirty="0"/>
              <a:t>….</a:t>
            </a:r>
          </a:p>
        </p:txBody>
      </p:sp>
      <p:sp>
        <p:nvSpPr>
          <p:cNvPr id="3" name="Content Placeholder 2"/>
          <p:cNvSpPr>
            <a:spLocks noGrp="1"/>
          </p:cNvSpPr>
          <p:nvPr>
            <p:ph idx="1"/>
          </p:nvPr>
        </p:nvSpPr>
        <p:spPr>
          <a:xfrm>
            <a:off x="220859" y="1325562"/>
            <a:ext cx="11626000" cy="5032904"/>
          </a:xfrm>
        </p:spPr>
        <p:txBody>
          <a:bodyPr/>
          <a:lstStyle/>
          <a:p>
            <a:r>
              <a:rPr lang="en-US" sz="2800" dirty="0" err="1"/>
              <a:t>Sudahkah</a:t>
            </a:r>
            <a:r>
              <a:rPr lang="en-US" sz="2800" dirty="0"/>
              <a:t> </a:t>
            </a:r>
            <a:r>
              <a:rPr lang="en-US" sz="2800" dirty="0" err="1"/>
              <a:t>kita</a:t>
            </a:r>
            <a:r>
              <a:rPr lang="en-US" sz="2800" dirty="0"/>
              <a:t> </a:t>
            </a:r>
            <a:r>
              <a:rPr lang="en-US" sz="2800" dirty="0" err="1"/>
              <a:t>sebagai</a:t>
            </a:r>
            <a:r>
              <a:rPr lang="en-US" sz="2800" dirty="0"/>
              <a:t> </a:t>
            </a:r>
            <a:r>
              <a:rPr lang="en-US" sz="2800" dirty="0" err="1"/>
              <a:t>pendidik</a:t>
            </a:r>
            <a:r>
              <a:rPr lang="en-US" sz="2800" dirty="0"/>
              <a:t>:</a:t>
            </a:r>
          </a:p>
          <a:p>
            <a:pPr lvl="1"/>
            <a:r>
              <a:rPr lang="en-US" sz="2400" dirty="0" err="1"/>
              <a:t>Mencerdaskan</a:t>
            </a:r>
            <a:r>
              <a:rPr lang="en-US" sz="2400" dirty="0"/>
              <a:t> </a:t>
            </a:r>
            <a:r>
              <a:rPr lang="en-US" sz="2400" dirty="0" err="1"/>
              <a:t>anak</a:t>
            </a:r>
            <a:r>
              <a:rPr lang="en-US" sz="2400" dirty="0"/>
              <a:t> </a:t>
            </a:r>
            <a:r>
              <a:rPr lang="en-US" sz="2400" dirty="0" err="1"/>
              <a:t>didik</a:t>
            </a:r>
            <a:r>
              <a:rPr lang="en-US" sz="2400" dirty="0"/>
              <a:t> </a:t>
            </a:r>
            <a:r>
              <a:rPr lang="en-US" sz="2400" dirty="0" err="1"/>
              <a:t>kita</a:t>
            </a:r>
            <a:r>
              <a:rPr lang="en-US" sz="2400" dirty="0"/>
              <a:t>?</a:t>
            </a:r>
          </a:p>
          <a:p>
            <a:pPr lvl="1"/>
            <a:r>
              <a:rPr lang="en-US" sz="2400" u="sng" dirty="0" err="1"/>
              <a:t>Membuatnya</a:t>
            </a:r>
            <a:r>
              <a:rPr lang="en-US" sz="2400" u="sng" dirty="0"/>
              <a:t> </a:t>
            </a:r>
            <a:r>
              <a:rPr lang="en-US" sz="2400" u="sng" dirty="0" err="1"/>
              <a:t>beriman</a:t>
            </a:r>
            <a:r>
              <a:rPr lang="en-US" sz="2400" u="sng" dirty="0"/>
              <a:t> </a:t>
            </a:r>
            <a:r>
              <a:rPr lang="en-US" sz="2400" u="sng" dirty="0" err="1"/>
              <a:t>dan</a:t>
            </a:r>
            <a:r>
              <a:rPr lang="en-US" sz="2400" u="sng" dirty="0"/>
              <a:t> </a:t>
            </a:r>
            <a:r>
              <a:rPr lang="en-US" sz="2400" u="sng" dirty="0" err="1"/>
              <a:t>bertakwa</a:t>
            </a:r>
            <a:r>
              <a:rPr lang="en-US" sz="2400" dirty="0"/>
              <a:t> </a:t>
            </a:r>
            <a:r>
              <a:rPr lang="en-US" sz="2400" dirty="0" err="1"/>
              <a:t>terhadap</a:t>
            </a:r>
            <a:r>
              <a:rPr lang="en-US" sz="2400" dirty="0"/>
              <a:t> </a:t>
            </a:r>
            <a:r>
              <a:rPr lang="en-US" sz="2400" dirty="0" err="1"/>
              <a:t>Tuhan</a:t>
            </a:r>
            <a:r>
              <a:rPr lang="en-US" sz="2400" dirty="0"/>
              <a:t> Yang </a:t>
            </a:r>
            <a:r>
              <a:rPr lang="en-US" sz="2400" dirty="0" err="1"/>
              <a:t>Maha</a:t>
            </a:r>
            <a:r>
              <a:rPr lang="en-US" sz="2400" dirty="0"/>
              <a:t> </a:t>
            </a:r>
            <a:r>
              <a:rPr lang="en-US" sz="2400" dirty="0" err="1"/>
              <a:t>Esa</a:t>
            </a:r>
            <a:r>
              <a:rPr lang="en-US" sz="2400" dirty="0"/>
              <a:t>?</a:t>
            </a:r>
          </a:p>
          <a:p>
            <a:pPr lvl="1"/>
            <a:r>
              <a:rPr lang="en-US" sz="2400" dirty="0" err="1"/>
              <a:t>Membuatnya</a:t>
            </a:r>
            <a:r>
              <a:rPr lang="en-US" sz="2400" dirty="0"/>
              <a:t> </a:t>
            </a:r>
            <a:r>
              <a:rPr lang="en-US" sz="2400" u="sng" dirty="0" err="1"/>
              <a:t>berbudi</a:t>
            </a:r>
            <a:r>
              <a:rPr lang="en-US" sz="2400" u="sng" dirty="0"/>
              <a:t> </a:t>
            </a:r>
            <a:r>
              <a:rPr lang="en-US" sz="2400" u="sng" dirty="0" err="1"/>
              <a:t>pekerti</a:t>
            </a:r>
            <a:r>
              <a:rPr lang="en-US" sz="2400" u="sng" dirty="0"/>
              <a:t> </a:t>
            </a:r>
            <a:r>
              <a:rPr lang="en-US" sz="2400" u="sng" dirty="0" err="1"/>
              <a:t>luhur</a:t>
            </a:r>
            <a:r>
              <a:rPr lang="en-US" sz="2400" u="sng" dirty="0"/>
              <a:t>?</a:t>
            </a:r>
          </a:p>
          <a:p>
            <a:pPr lvl="1"/>
            <a:r>
              <a:rPr lang="en-US" sz="2400" u="sng" dirty="0" err="1"/>
              <a:t>Membuatnya</a:t>
            </a:r>
            <a:r>
              <a:rPr lang="en-US" sz="2400" u="sng" dirty="0"/>
              <a:t> </a:t>
            </a:r>
            <a:r>
              <a:rPr lang="en-US" sz="2400" u="sng" dirty="0" err="1"/>
              <a:t>memiliki</a:t>
            </a:r>
            <a:r>
              <a:rPr lang="en-US" sz="2400" u="sng" dirty="0"/>
              <a:t> </a:t>
            </a:r>
            <a:r>
              <a:rPr lang="en-US" sz="2400" u="sng" dirty="0" err="1"/>
              <a:t>pengetahuan</a:t>
            </a:r>
            <a:r>
              <a:rPr lang="en-US" sz="2400" u="sng" dirty="0"/>
              <a:t> </a:t>
            </a:r>
            <a:r>
              <a:rPr lang="en-US" sz="2400" u="sng" dirty="0" err="1"/>
              <a:t>dan</a:t>
            </a:r>
            <a:r>
              <a:rPr lang="en-US" sz="2400" u="sng" dirty="0"/>
              <a:t> </a:t>
            </a:r>
            <a:r>
              <a:rPr lang="en-US" sz="2400" u="sng" dirty="0" err="1"/>
              <a:t>ketrampilan</a:t>
            </a:r>
            <a:r>
              <a:rPr lang="en-US" sz="2400" dirty="0"/>
              <a:t>, </a:t>
            </a:r>
          </a:p>
          <a:p>
            <a:pPr lvl="1"/>
            <a:r>
              <a:rPr lang="en-US" sz="2400" dirty="0" err="1"/>
              <a:t>Membuatnya</a:t>
            </a:r>
            <a:r>
              <a:rPr lang="en-US" sz="2400" dirty="0"/>
              <a:t> </a:t>
            </a:r>
            <a:r>
              <a:rPr lang="en-US" sz="2400" dirty="0" err="1"/>
              <a:t>sehat</a:t>
            </a:r>
            <a:r>
              <a:rPr lang="en-US" sz="2400" dirty="0"/>
              <a:t> </a:t>
            </a:r>
            <a:r>
              <a:rPr lang="en-US" sz="2400" dirty="0" err="1"/>
              <a:t>jasmani</a:t>
            </a:r>
            <a:r>
              <a:rPr lang="en-US" sz="2400" dirty="0"/>
              <a:t> </a:t>
            </a:r>
            <a:r>
              <a:rPr lang="en-US" sz="2400" dirty="0" err="1"/>
              <a:t>dan</a:t>
            </a:r>
            <a:r>
              <a:rPr lang="en-US" sz="2400" dirty="0"/>
              <a:t> </a:t>
            </a:r>
            <a:r>
              <a:rPr lang="en-US" sz="2400" dirty="0" err="1"/>
              <a:t>rohani</a:t>
            </a:r>
            <a:r>
              <a:rPr lang="en-US" sz="2400" dirty="0"/>
              <a:t>?</a:t>
            </a:r>
          </a:p>
          <a:p>
            <a:pPr lvl="1"/>
            <a:r>
              <a:rPr lang="en-US" sz="2400" dirty="0" err="1"/>
              <a:t>Memiliki</a:t>
            </a:r>
            <a:r>
              <a:rPr lang="en-US" sz="2400" dirty="0"/>
              <a:t> </a:t>
            </a:r>
            <a:r>
              <a:rPr lang="en-US" sz="2400" u="sng" dirty="0" err="1"/>
              <a:t>kepribadian</a:t>
            </a:r>
            <a:r>
              <a:rPr lang="en-US" sz="2400" u="sng" dirty="0"/>
              <a:t> yang </a:t>
            </a:r>
            <a:r>
              <a:rPr lang="en-US" sz="2400" u="sng" dirty="0" err="1"/>
              <a:t>mantab</a:t>
            </a:r>
            <a:r>
              <a:rPr lang="en-US" sz="2400" u="sng" dirty="0"/>
              <a:t> </a:t>
            </a:r>
            <a:r>
              <a:rPr lang="en-US" sz="2400" u="sng" dirty="0" err="1"/>
              <a:t>dan</a:t>
            </a:r>
            <a:r>
              <a:rPr lang="en-US" sz="2400" u="sng" dirty="0"/>
              <a:t> </a:t>
            </a:r>
            <a:r>
              <a:rPr lang="en-US" sz="2400" u="sng" dirty="0" err="1"/>
              <a:t>mandiri</a:t>
            </a:r>
            <a:r>
              <a:rPr lang="en-US" sz="2400" u="sng" dirty="0"/>
              <a:t>?</a:t>
            </a:r>
          </a:p>
          <a:p>
            <a:pPr lvl="1"/>
            <a:r>
              <a:rPr lang="en-US" sz="2400" u="sng" dirty="0" err="1"/>
              <a:t>Mempunyai</a:t>
            </a:r>
            <a:r>
              <a:rPr lang="en-US" sz="2400" dirty="0"/>
              <a:t> </a:t>
            </a:r>
            <a:r>
              <a:rPr lang="en-US" sz="2400" u="sng" dirty="0"/>
              <a:t>rasa </a:t>
            </a:r>
            <a:r>
              <a:rPr lang="en-US" sz="2400" u="sng" dirty="0" err="1"/>
              <a:t>tanggung</a:t>
            </a:r>
            <a:r>
              <a:rPr lang="en-US" sz="2400" u="sng" dirty="0"/>
              <a:t> </a:t>
            </a:r>
            <a:r>
              <a:rPr lang="en-US" sz="2400" u="sng" dirty="0" err="1"/>
              <a:t>jawab</a:t>
            </a:r>
            <a:r>
              <a:rPr lang="en-US" sz="2400" dirty="0"/>
              <a:t> </a:t>
            </a:r>
            <a:r>
              <a:rPr lang="en-US" sz="2400" dirty="0" err="1"/>
              <a:t>kemasyarakatan</a:t>
            </a:r>
            <a:r>
              <a:rPr lang="en-US" sz="2400" dirty="0"/>
              <a:t> </a:t>
            </a:r>
            <a:r>
              <a:rPr lang="en-US" sz="2400" dirty="0" err="1"/>
              <a:t>dan</a:t>
            </a:r>
            <a:r>
              <a:rPr lang="en-US" sz="2400" dirty="0"/>
              <a:t> </a:t>
            </a:r>
            <a:r>
              <a:rPr lang="en-US" sz="2400" dirty="0" err="1"/>
              <a:t>kebangsaan</a:t>
            </a:r>
            <a:r>
              <a:rPr lang="en-US" sz="2400" dirty="0"/>
              <a:t>?</a:t>
            </a:r>
          </a:p>
          <a:p>
            <a:r>
              <a:rPr lang="en-US" sz="2800" dirty="0" err="1"/>
              <a:t>Bagaimana</a:t>
            </a:r>
            <a:r>
              <a:rPr lang="en-US" sz="2800" dirty="0"/>
              <a:t> </a:t>
            </a:r>
            <a:r>
              <a:rPr lang="en-US" sz="2800" dirty="0" err="1"/>
              <a:t>kita</a:t>
            </a:r>
            <a:r>
              <a:rPr lang="en-US" sz="2800" dirty="0"/>
              <a:t> </a:t>
            </a:r>
            <a:r>
              <a:rPr lang="en-US" sz="2800" dirty="0" err="1"/>
              <a:t>menjalankan</a:t>
            </a:r>
            <a:r>
              <a:rPr lang="en-US" sz="2800" dirty="0"/>
              <a:t> </a:t>
            </a:r>
            <a:r>
              <a:rPr lang="en-US" sz="2800" dirty="0" err="1"/>
              <a:t>amanah</a:t>
            </a:r>
            <a:r>
              <a:rPr lang="en-US" sz="2800" dirty="0"/>
              <a:t> UUD </a:t>
            </a:r>
            <a:r>
              <a:rPr lang="en-US" sz="2800" dirty="0" err="1"/>
              <a:t>tersebut</a:t>
            </a:r>
            <a:r>
              <a:rPr lang="en-US" sz="2800" dirty="0"/>
              <a:t> </a:t>
            </a:r>
            <a:r>
              <a:rPr lang="en-US" sz="2800" dirty="0" err="1"/>
              <a:t>dalam</a:t>
            </a:r>
            <a:r>
              <a:rPr lang="en-US" sz="2800" dirty="0"/>
              <a:t> </a:t>
            </a:r>
            <a:r>
              <a:rPr lang="en-US" sz="2800" dirty="0" err="1"/>
              <a:t>dunia</a:t>
            </a:r>
            <a:r>
              <a:rPr lang="en-US" sz="2800" dirty="0"/>
              <a:t> </a:t>
            </a:r>
            <a:r>
              <a:rPr lang="en-US" sz="2800" dirty="0" err="1"/>
              <a:t>pendidikan</a:t>
            </a:r>
            <a:r>
              <a:rPr lang="en-US" sz="2800" dirty="0"/>
              <a:t>? </a:t>
            </a:r>
          </a:p>
          <a:p>
            <a:r>
              <a:rPr lang="en-US" sz="2800" dirty="0" err="1"/>
              <a:t>Jawabannya</a:t>
            </a:r>
            <a:r>
              <a:rPr lang="en-US" sz="2800" dirty="0"/>
              <a:t> </a:t>
            </a:r>
            <a:r>
              <a:rPr lang="en-US" sz="2800" dirty="0" err="1"/>
              <a:t>dituangkan</a:t>
            </a:r>
            <a:r>
              <a:rPr lang="en-US" sz="2800" dirty="0"/>
              <a:t> </a:t>
            </a:r>
            <a:r>
              <a:rPr lang="en-US" sz="2800" dirty="0" err="1"/>
              <a:t>ke</a:t>
            </a:r>
            <a:r>
              <a:rPr lang="en-US" sz="2800" dirty="0"/>
              <a:t> </a:t>
            </a:r>
            <a:r>
              <a:rPr lang="en-US" sz="2800" dirty="0" err="1"/>
              <a:t>dalam</a:t>
            </a:r>
            <a:r>
              <a:rPr lang="en-US" sz="2800" dirty="0"/>
              <a:t> “Bahasa </a:t>
            </a:r>
            <a:r>
              <a:rPr lang="en-US" sz="2800" dirty="0" err="1"/>
              <a:t>Universal”nya</a:t>
            </a:r>
            <a:r>
              <a:rPr lang="en-US" sz="2800" dirty="0"/>
              <a:t> </a:t>
            </a:r>
            <a:r>
              <a:rPr lang="en-US" sz="2800" dirty="0" err="1"/>
              <a:t>yaitu</a:t>
            </a:r>
            <a:r>
              <a:rPr lang="en-US" sz="2800" dirty="0"/>
              <a:t> </a:t>
            </a:r>
            <a:r>
              <a:rPr lang="en-US" sz="2800" dirty="0" err="1"/>
              <a:t>Standar</a:t>
            </a:r>
            <a:r>
              <a:rPr lang="en-US" sz="2800" dirty="0"/>
              <a:t> </a:t>
            </a:r>
            <a:r>
              <a:rPr lang="en-US" sz="2800" dirty="0" err="1"/>
              <a:t>Pendidikan</a:t>
            </a:r>
            <a:r>
              <a:rPr lang="en-US" sz="2800" dirty="0"/>
              <a:t>”.</a:t>
            </a:r>
          </a:p>
        </p:txBody>
      </p:sp>
      <p:sp>
        <p:nvSpPr>
          <p:cNvPr id="4" name="Slide Number Placeholder 3"/>
          <p:cNvSpPr>
            <a:spLocks noGrp="1"/>
          </p:cNvSpPr>
          <p:nvPr>
            <p:ph type="sldNum" sz="quarter" idx="10"/>
          </p:nvPr>
        </p:nvSpPr>
        <p:spPr/>
        <p:txBody>
          <a:bodyPr/>
          <a:lstStyle/>
          <a:p>
            <a:pPr>
              <a:defRPr/>
            </a:pPr>
            <a:r>
              <a:rPr lang="en-US" dirty="0" err="1">
                <a:ea typeface="ＭＳ Ｐゴシック"/>
              </a:rPr>
              <a:t>Halaman</a:t>
            </a:r>
            <a:r>
              <a:rPr lang="en-US" dirty="0">
                <a:ea typeface="ＭＳ Ｐゴシック"/>
              </a:rPr>
              <a:t> </a:t>
            </a:r>
            <a:fld id="{87F65F81-AAB0-6D49-96FA-EA8AC2FF2CD5}" type="slidenum">
              <a:rPr lang="en-US" smtClean="0">
                <a:ea typeface="ＭＳ Ｐゴシック"/>
              </a:rPr>
              <a:pPr>
                <a:defRPr/>
              </a:pPr>
              <a:t>5</a:t>
            </a:fld>
            <a:endParaRPr lang="en-US" dirty="0">
              <a:ea typeface="ＭＳ Ｐゴシック"/>
            </a:endParaRPr>
          </a:p>
        </p:txBody>
      </p:sp>
    </p:spTree>
    <p:extLst>
      <p:ext uri="{BB962C8B-B14F-4D97-AF65-F5344CB8AC3E}">
        <p14:creationId xmlns:p14="http://schemas.microsoft.com/office/powerpoint/2010/main" val="473935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F82B4D-2430-4A10-8238-9FCD1B8C2A24}"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50</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964" y="682960"/>
            <a:ext cx="2823247" cy="2907944"/>
          </a:xfrm>
          <a:prstGeom prst="ellipse">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518" y="682960"/>
            <a:ext cx="4199784" cy="2571228"/>
          </a:xfrm>
          <a:prstGeom prst="rect">
            <a:avLst/>
          </a:prstGeom>
        </p:spPr>
      </p:pic>
      <p:sp>
        <p:nvSpPr>
          <p:cNvPr id="10" name="Content Placeholder 2"/>
          <p:cNvSpPr txBox="1">
            <a:spLocks/>
          </p:cNvSpPr>
          <p:nvPr/>
        </p:nvSpPr>
        <p:spPr bwMode="auto">
          <a:xfrm>
            <a:off x="229234" y="4089015"/>
            <a:ext cx="7839001" cy="22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tabLst>
                <a:tab pos="1425575" algn="l"/>
              </a:tabLst>
              <a:defRPr sz="2400">
                <a:solidFill>
                  <a:schemeClr val="tx1"/>
                </a:solidFill>
                <a:latin typeface="Rockwell" charset="0"/>
                <a:ea typeface="ＭＳ Ｐゴシック" charset="0"/>
                <a:cs typeface="ＭＳ Ｐゴシック" charset="0"/>
              </a:defRPr>
            </a:lvl1pPr>
            <a:lvl2pPr marL="742950" indent="-285750" eaLnBrk="0" hangingPunct="0">
              <a:tabLst>
                <a:tab pos="1425575" algn="l"/>
              </a:tabLst>
              <a:defRPr sz="2400">
                <a:solidFill>
                  <a:schemeClr val="tx1"/>
                </a:solidFill>
                <a:latin typeface="Rockwell" charset="0"/>
                <a:ea typeface="ＭＳ Ｐゴシック" charset="0"/>
              </a:defRPr>
            </a:lvl2pPr>
            <a:lvl3pPr marL="1143000" indent="-228600" eaLnBrk="0" hangingPunct="0">
              <a:tabLst>
                <a:tab pos="1425575" algn="l"/>
              </a:tabLst>
              <a:defRPr sz="2400">
                <a:solidFill>
                  <a:schemeClr val="tx1"/>
                </a:solidFill>
                <a:latin typeface="Rockwell" charset="0"/>
                <a:ea typeface="ＭＳ Ｐゴシック" charset="0"/>
              </a:defRPr>
            </a:lvl3pPr>
            <a:lvl4pPr marL="1600200" indent="-228600" eaLnBrk="0" hangingPunct="0">
              <a:tabLst>
                <a:tab pos="1425575" algn="l"/>
              </a:tabLst>
              <a:defRPr sz="2400">
                <a:solidFill>
                  <a:schemeClr val="tx1"/>
                </a:solidFill>
                <a:latin typeface="Rockwell" charset="0"/>
                <a:ea typeface="ＭＳ Ｐゴシック" charset="0"/>
              </a:defRPr>
            </a:lvl4pPr>
            <a:lvl5pPr marL="2057400" indent="-228600" eaLnBrk="0" hangingPunct="0">
              <a:tabLst>
                <a:tab pos="1425575" algn="l"/>
              </a:tabLst>
              <a:defRPr sz="2400">
                <a:solidFill>
                  <a:schemeClr val="tx1"/>
                </a:solidFill>
                <a:latin typeface="Rockwell" charset="0"/>
                <a:ea typeface="ＭＳ Ｐゴシック" charset="0"/>
              </a:defRPr>
            </a:lvl5pPr>
            <a:lvl6pPr marL="2514600" indent="-228600" eaLnBrk="0" fontAlgn="base" hangingPunct="0">
              <a:spcBef>
                <a:spcPct val="0"/>
              </a:spcBef>
              <a:spcAft>
                <a:spcPct val="0"/>
              </a:spcAft>
              <a:tabLst>
                <a:tab pos="1425575" algn="l"/>
              </a:tabLs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tabLst>
                <a:tab pos="1425575" algn="l"/>
              </a:tabLs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tabLst>
                <a:tab pos="1425575" algn="l"/>
              </a:tabLs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tabLst>
                <a:tab pos="1425575" algn="l"/>
              </a:tabLst>
              <a:defRPr sz="2400">
                <a:solidFill>
                  <a:schemeClr val="tx1"/>
                </a:solidFill>
                <a:latin typeface="Rockwell" charset="0"/>
                <a:ea typeface="ＭＳ Ｐゴシック" charset="0"/>
              </a:defRPr>
            </a:lvl9pPr>
          </a:lstStyle>
          <a:p>
            <a:pPr defTabSz="457200" fontAlgn="base">
              <a:spcBef>
                <a:spcPct val="75000"/>
              </a:spcBef>
              <a:spcAft>
                <a:spcPct val="0"/>
              </a:spcAft>
            </a:pPr>
            <a:r>
              <a:rPr lang="en-US" sz="2800" b="1" dirty="0">
                <a:solidFill>
                  <a:schemeClr val="tx2">
                    <a:lumMod val="60000"/>
                    <a:lumOff val="40000"/>
                  </a:schemeClr>
                </a:solidFill>
                <a:latin typeface="Bell Gothic Std Bold" charset="0"/>
                <a:cs typeface="Bell Gothic Std Bold" charset="0"/>
              </a:rPr>
              <a:t>BADAN STANDAR NASIONAL PENDIDIKAN</a:t>
            </a:r>
          </a:p>
          <a:p>
            <a:pPr defTabSz="457200" fontAlgn="base">
              <a:spcBef>
                <a:spcPts val="1200"/>
              </a:spcBef>
              <a:spcAft>
                <a:spcPct val="0"/>
              </a:spcAft>
            </a:pPr>
            <a:r>
              <a:rPr lang="en-US" sz="1800" b="1" dirty="0">
                <a:solidFill>
                  <a:srgbClr val="000000"/>
                </a:solidFill>
                <a:latin typeface="Bell Gothic Std Bold" charset="0"/>
                <a:cs typeface="Bell Gothic Std Bold" charset="0"/>
              </a:rPr>
              <a:t>Email	: info@bsnp-indonesia.org</a:t>
            </a:r>
          </a:p>
          <a:p>
            <a:pPr defTabSz="457200" fontAlgn="base">
              <a:spcBef>
                <a:spcPts val="1200"/>
              </a:spcBef>
              <a:spcAft>
                <a:spcPct val="0"/>
              </a:spcAft>
            </a:pPr>
            <a:r>
              <a:rPr lang="en-US" sz="1800" b="1" dirty="0">
                <a:solidFill>
                  <a:srgbClr val="000000"/>
                </a:solidFill>
                <a:latin typeface="Bell Gothic Std Bold" charset="0"/>
                <a:cs typeface="Bell Gothic Std Bold" charset="0"/>
              </a:rPr>
              <a:t>Website	: http://www.bsnp-indonesia.org</a:t>
            </a:r>
          </a:p>
        </p:txBody>
      </p:sp>
      <p:sp>
        <p:nvSpPr>
          <p:cNvPr id="11" name="TextBox 10"/>
          <p:cNvSpPr txBox="1"/>
          <p:nvPr/>
        </p:nvSpPr>
        <p:spPr>
          <a:xfrm>
            <a:off x="7234518" y="2944573"/>
            <a:ext cx="4199784" cy="1200329"/>
          </a:xfrm>
          <a:prstGeom prst="rect">
            <a:avLst/>
          </a:prstGeom>
          <a:noFill/>
        </p:spPr>
        <p:txBody>
          <a:bodyPr wrap="square" rtlCol="0">
            <a:spAutoFit/>
          </a:bodyPr>
          <a:lstStyle/>
          <a:p>
            <a:pPr algn="just"/>
            <a:r>
              <a:rPr lang="en-US" sz="2400" b="1" dirty="0" err="1"/>
              <a:t>Mewujudkan</a:t>
            </a:r>
            <a:r>
              <a:rPr lang="en-US" sz="2400" b="1" dirty="0"/>
              <a:t> </a:t>
            </a:r>
            <a:r>
              <a:rPr lang="en-US" sz="2400" b="1" dirty="0" err="1"/>
              <a:t>pendidikan</a:t>
            </a:r>
            <a:r>
              <a:rPr lang="en-US" sz="2400" b="1" dirty="0"/>
              <a:t> </a:t>
            </a:r>
            <a:r>
              <a:rPr lang="en-US" sz="2400" b="1" dirty="0" err="1"/>
              <a:t>tinggi</a:t>
            </a:r>
            <a:r>
              <a:rPr lang="en-US" sz="2400" b="1" dirty="0"/>
              <a:t> </a:t>
            </a:r>
            <a:r>
              <a:rPr lang="en-US" sz="2400" b="1" dirty="0" err="1"/>
              <a:t>bermutu</a:t>
            </a:r>
            <a:r>
              <a:rPr lang="en-US" sz="2400" b="1" dirty="0"/>
              <a:t> yang </a:t>
            </a:r>
            <a:r>
              <a:rPr lang="en-US" sz="2400" b="1" dirty="0" err="1"/>
              <a:t>mencerdaskan</a:t>
            </a:r>
            <a:r>
              <a:rPr lang="en-US" sz="2400" b="1" dirty="0"/>
              <a:t> </a:t>
            </a:r>
            <a:r>
              <a:rPr lang="en-US" sz="2400" b="1" dirty="0" err="1"/>
              <a:t>bangsa</a:t>
            </a:r>
            <a:endParaRPr lang="id-ID" sz="2400" b="1" dirty="0"/>
          </a:p>
        </p:txBody>
      </p:sp>
    </p:spTree>
    <p:extLst>
      <p:ext uri="{BB962C8B-B14F-4D97-AF65-F5344CB8AC3E}">
        <p14:creationId xmlns:p14="http://schemas.microsoft.com/office/powerpoint/2010/main" val="301249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01" y="2556783"/>
            <a:ext cx="10746327" cy="1325563"/>
          </a:xfrm>
        </p:spPr>
        <p:txBody>
          <a:bodyPr>
            <a:normAutofit/>
          </a:bodyPr>
          <a:lstStyle/>
          <a:p>
            <a:pPr algn="ctr"/>
            <a:r>
              <a:rPr lang="en-US" sz="5400" b="1" dirty="0">
                <a:latin typeface="+mn-lt"/>
              </a:rPr>
              <a:t>2. PENGERTIAN STANDAR</a:t>
            </a:r>
          </a:p>
        </p:txBody>
      </p:sp>
      <p:sp>
        <p:nvSpPr>
          <p:cNvPr id="3" name="Date Placeholder 2"/>
          <p:cNvSpPr>
            <a:spLocks noGrp="1"/>
          </p:cNvSpPr>
          <p:nvPr>
            <p:ph type="dt" sz="half" idx="10"/>
          </p:nvPr>
        </p:nvSpPr>
        <p:spPr/>
        <p:txBody>
          <a:bodyPr/>
          <a:lstStyle/>
          <a:p>
            <a:fld id="{550ABFD0-ABE3-431B-90D4-155767183881}" type="datetime6">
              <a:rPr lang="id-ID" smtClean="0"/>
              <a:pPr/>
              <a:t>September 21</a:t>
            </a:fld>
            <a:endParaRPr lang="en-US" dirty="0"/>
          </a:p>
        </p:txBody>
      </p:sp>
      <p:sp>
        <p:nvSpPr>
          <p:cNvPr id="4" name="Footer Placeholder 3"/>
          <p:cNvSpPr>
            <a:spLocks noGrp="1"/>
          </p:cNvSpPr>
          <p:nvPr>
            <p:ph type="ftr" sz="quarter" idx="11"/>
          </p:nvPr>
        </p:nvSpPr>
        <p:spPr/>
        <p:txBody>
          <a:bodyPr/>
          <a:lstStyle/>
          <a:p>
            <a:r>
              <a:rPr lang="en-US"/>
              <a:t>BSNP</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295466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952129" y="4908725"/>
            <a:ext cx="2602587" cy="12246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a:p>
        </p:txBody>
      </p:sp>
      <p:sp>
        <p:nvSpPr>
          <p:cNvPr id="6" name="Title 5"/>
          <p:cNvSpPr>
            <a:spLocks noGrp="1"/>
          </p:cNvSpPr>
          <p:nvPr>
            <p:ph type="title"/>
          </p:nvPr>
        </p:nvSpPr>
        <p:spPr>
          <a:xfrm>
            <a:off x="910936" y="19176"/>
            <a:ext cx="10522527" cy="979061"/>
          </a:xfrm>
        </p:spPr>
        <p:txBody>
          <a:bodyPr>
            <a:normAutofit/>
          </a:bodyPr>
          <a:lstStyle/>
          <a:p>
            <a:r>
              <a:rPr lang="en-US" sz="5400" dirty="0" err="1"/>
              <a:t>Mengapa</a:t>
            </a:r>
            <a:r>
              <a:rPr lang="en-US" sz="5400" dirty="0"/>
              <a:t> </a:t>
            </a:r>
            <a:r>
              <a:rPr lang="en-US" sz="5400" dirty="0" err="1"/>
              <a:t>Standar</a:t>
            </a:r>
            <a:r>
              <a:rPr lang="en-US" sz="5400" dirty="0"/>
              <a:t>?</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311289030"/>
              </p:ext>
            </p:extLst>
          </p:nvPr>
        </p:nvGraphicFramePr>
        <p:xfrm>
          <a:off x="3306008" y="998237"/>
          <a:ext cx="6945230" cy="519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906807E4-914B-4E38-81C8-760C541A88A5}" type="datetime6">
              <a:rPr lang="id-ID" smtClean="0"/>
              <a:pPr/>
              <a:t>September 21</a:t>
            </a:fld>
            <a:endParaRPr lang="en-US" dirty="0"/>
          </a:p>
        </p:txBody>
      </p:sp>
      <p:sp>
        <p:nvSpPr>
          <p:cNvPr id="3" name="Footer Placeholder 2"/>
          <p:cNvSpPr>
            <a:spLocks noGrp="1"/>
          </p:cNvSpPr>
          <p:nvPr>
            <p:ph type="ftr" sz="quarter" idx="11"/>
          </p:nvPr>
        </p:nvSpPr>
        <p:spPr/>
        <p:txBody>
          <a:bodyPr/>
          <a:lstStyle/>
          <a:p>
            <a:r>
              <a:rPr lang="en-US" dirty="0"/>
              <a:t>BSNP</a:t>
            </a:r>
          </a:p>
        </p:txBody>
      </p:sp>
      <p:sp>
        <p:nvSpPr>
          <p:cNvPr id="5" name="Slide Number Placeholder 4"/>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7" name="Content Placeholder 6"/>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40341" y="852852"/>
            <a:ext cx="4298885" cy="4298885"/>
          </a:xfrm>
          <a:prstGeom prst="ellipse">
            <a:avLst/>
          </a:prstGeom>
          <a:ln>
            <a:noFill/>
          </a:ln>
          <a:effectLst>
            <a:softEdge rad="112500"/>
          </a:effectLst>
        </p:spPr>
      </p:pic>
      <p:sp>
        <p:nvSpPr>
          <p:cNvPr id="8" name="TextBox 7"/>
          <p:cNvSpPr txBox="1"/>
          <p:nvPr/>
        </p:nvSpPr>
        <p:spPr>
          <a:xfrm>
            <a:off x="9254563" y="1661085"/>
            <a:ext cx="1675263" cy="923330"/>
          </a:xfrm>
          <a:prstGeom prst="rect">
            <a:avLst/>
          </a:prstGeom>
          <a:noFill/>
        </p:spPr>
        <p:txBody>
          <a:bodyPr wrap="square" rtlCol="0">
            <a:spAutoFit/>
          </a:bodyPr>
          <a:lstStyle/>
          <a:p>
            <a:pPr lvl="0"/>
            <a:r>
              <a:rPr lang="en-US" dirty="0" err="1"/>
              <a:t>Masyarakat</a:t>
            </a:r>
            <a:r>
              <a:rPr lang="en-US" dirty="0"/>
              <a:t> </a:t>
            </a:r>
            <a:r>
              <a:rPr lang="en-US" dirty="0" err="1"/>
              <a:t>Ekonomi</a:t>
            </a:r>
            <a:r>
              <a:rPr lang="en-US" dirty="0"/>
              <a:t> </a:t>
            </a:r>
            <a:r>
              <a:rPr lang="en-US" dirty="0" err="1"/>
              <a:t>Asean</a:t>
            </a:r>
            <a:endParaRPr lang="en-US" dirty="0"/>
          </a:p>
          <a:p>
            <a:pPr lvl="0"/>
            <a:r>
              <a:rPr lang="en-US" dirty="0"/>
              <a:t>WTO, </a:t>
            </a:r>
            <a:r>
              <a:rPr lang="en-US" dirty="0" err="1"/>
              <a:t>dll</a:t>
            </a:r>
            <a:r>
              <a:rPr lang="en-US" dirty="0"/>
              <a:t>.</a:t>
            </a:r>
            <a:endParaRPr lang="id-ID" dirty="0"/>
          </a:p>
        </p:txBody>
      </p:sp>
      <p:sp>
        <p:nvSpPr>
          <p:cNvPr id="11" name="TextBox 10"/>
          <p:cNvSpPr txBox="1"/>
          <p:nvPr/>
        </p:nvSpPr>
        <p:spPr>
          <a:xfrm>
            <a:off x="9554717" y="4825254"/>
            <a:ext cx="2637283" cy="1908215"/>
          </a:xfrm>
          <a:prstGeom prst="rect">
            <a:avLst/>
          </a:prstGeom>
          <a:noFill/>
        </p:spPr>
        <p:txBody>
          <a:bodyPr wrap="square" rtlCol="0">
            <a:spAutoFit/>
          </a:bodyPr>
          <a:lstStyle/>
          <a:p>
            <a:pPr marL="285750" lvl="0" indent="-285750">
              <a:buFont typeface="Arial" panose="020B0604020202020204" pitchFamily="34" charset="0"/>
              <a:buChar char="•"/>
            </a:pPr>
            <a:r>
              <a:rPr lang="en-US" dirty="0" err="1"/>
              <a:t>Asean</a:t>
            </a:r>
            <a:r>
              <a:rPr lang="en-US" dirty="0"/>
              <a:t> </a:t>
            </a:r>
            <a:r>
              <a:rPr lang="en-US" dirty="0" err="1"/>
              <a:t>Qualitfication</a:t>
            </a:r>
            <a:r>
              <a:rPr lang="en-US" dirty="0"/>
              <a:t> Reference Framework</a:t>
            </a:r>
          </a:p>
          <a:p>
            <a:pPr marL="285750" lvl="0" indent="-285750">
              <a:buFont typeface="Arial" panose="020B0604020202020204" pitchFamily="34" charset="0"/>
              <a:buChar char="•"/>
            </a:pPr>
            <a:r>
              <a:rPr lang="en-US" dirty="0"/>
              <a:t>Indonesia Qualification Framework (KKNI)</a:t>
            </a:r>
          </a:p>
          <a:p>
            <a:pPr marL="285750" lvl="0" indent="-285750">
              <a:buFont typeface="Arial" panose="020B0604020202020204" pitchFamily="34" charset="0"/>
              <a:buChar char="•"/>
            </a:pPr>
            <a:r>
              <a:rPr lang="en-US" sz="2800" b="1" dirty="0"/>
              <a:t>SN-Dikti</a:t>
            </a:r>
            <a:endParaRPr lang="id-ID" b="1" dirty="0"/>
          </a:p>
          <a:p>
            <a:endParaRPr lang="id-ID" dirty="0"/>
          </a:p>
        </p:txBody>
      </p:sp>
      <p:sp>
        <p:nvSpPr>
          <p:cNvPr id="12" name="TextBox 11"/>
          <p:cNvSpPr txBox="1"/>
          <p:nvPr/>
        </p:nvSpPr>
        <p:spPr>
          <a:xfrm>
            <a:off x="6952129" y="5228648"/>
            <a:ext cx="2671600" cy="584775"/>
          </a:xfrm>
          <a:prstGeom prst="rect">
            <a:avLst/>
          </a:prstGeom>
          <a:noFill/>
        </p:spPr>
        <p:txBody>
          <a:bodyPr wrap="square" rtlCol="0">
            <a:spAutoFit/>
          </a:bodyPr>
          <a:lstStyle/>
          <a:p>
            <a:r>
              <a:rPr lang="en-US" sz="3200" b="1" dirty="0"/>
              <a:t>STANDARISASI</a:t>
            </a:r>
            <a:endParaRPr lang="id-ID" sz="3200" b="1" dirty="0"/>
          </a:p>
        </p:txBody>
      </p:sp>
      <p:sp>
        <p:nvSpPr>
          <p:cNvPr id="14" name="Left Arrow 13"/>
          <p:cNvSpPr/>
          <p:nvPr/>
        </p:nvSpPr>
        <p:spPr>
          <a:xfrm>
            <a:off x="6425356" y="5431679"/>
            <a:ext cx="457759" cy="444866"/>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10019" y="5096487"/>
            <a:ext cx="4541028" cy="1200329"/>
          </a:xfrm>
          <a:prstGeom prst="rect">
            <a:avLst/>
          </a:prstGeom>
          <a:noFill/>
        </p:spPr>
        <p:txBody>
          <a:bodyPr wrap="square" rtlCol="0">
            <a:spAutoFit/>
          </a:bodyPr>
          <a:lstStyle/>
          <a:p>
            <a:pPr marL="174625" lvl="0" indent="-174625">
              <a:buFont typeface="Arial" panose="020B0604020202020204" pitchFamily="34" charset="0"/>
              <a:buChar char="•"/>
            </a:pPr>
            <a:r>
              <a:rPr lang="en-US" dirty="0" err="1"/>
              <a:t>Sertifikasi</a:t>
            </a:r>
            <a:r>
              <a:rPr lang="en-US" dirty="0"/>
              <a:t> </a:t>
            </a:r>
            <a:r>
              <a:rPr lang="en-US" dirty="0" err="1"/>
              <a:t>Asosiasi</a:t>
            </a:r>
            <a:r>
              <a:rPr lang="en-US" dirty="0"/>
              <a:t> </a:t>
            </a:r>
            <a:r>
              <a:rPr lang="en-US" dirty="0" err="1"/>
              <a:t>Profesional</a:t>
            </a:r>
            <a:r>
              <a:rPr lang="en-US" dirty="0"/>
              <a:t> </a:t>
            </a:r>
            <a:r>
              <a:rPr lang="en-US" dirty="0" err="1"/>
              <a:t>Internasional</a:t>
            </a:r>
            <a:endParaRPr lang="en-US" dirty="0"/>
          </a:p>
          <a:p>
            <a:pPr marL="174625" lvl="0" indent="-174625">
              <a:buFont typeface="Arial" panose="020B0604020202020204" pitchFamily="34" charset="0"/>
              <a:buChar char="•"/>
            </a:pPr>
            <a:r>
              <a:rPr lang="en-US" dirty="0" err="1"/>
              <a:t>Sertifikasi</a:t>
            </a:r>
            <a:r>
              <a:rPr lang="en-US" dirty="0"/>
              <a:t> </a:t>
            </a:r>
            <a:r>
              <a:rPr lang="en-US" dirty="0" err="1"/>
              <a:t>Profesional</a:t>
            </a:r>
            <a:r>
              <a:rPr lang="en-US" dirty="0"/>
              <a:t> </a:t>
            </a:r>
            <a:r>
              <a:rPr lang="en-US" dirty="0" err="1"/>
              <a:t>Industri</a:t>
            </a:r>
            <a:endParaRPr lang="en-US" dirty="0"/>
          </a:p>
          <a:p>
            <a:pPr marL="174625" lvl="0" indent="-174625">
              <a:buFont typeface="Arial" panose="020B0604020202020204" pitchFamily="34" charset="0"/>
              <a:buChar char="•"/>
            </a:pPr>
            <a:r>
              <a:rPr lang="en-US" dirty="0" err="1"/>
              <a:t>Sertifikasi</a:t>
            </a:r>
            <a:r>
              <a:rPr lang="en-US" dirty="0"/>
              <a:t> </a:t>
            </a:r>
            <a:r>
              <a:rPr lang="en-US" dirty="0" err="1"/>
              <a:t>Asosiasi</a:t>
            </a:r>
            <a:r>
              <a:rPr lang="en-US" dirty="0"/>
              <a:t> </a:t>
            </a:r>
            <a:r>
              <a:rPr lang="en-US" dirty="0" err="1"/>
              <a:t>Profesional</a:t>
            </a:r>
            <a:r>
              <a:rPr lang="en-US" dirty="0"/>
              <a:t> </a:t>
            </a:r>
            <a:r>
              <a:rPr lang="en-US" dirty="0" err="1"/>
              <a:t>Nasional</a:t>
            </a:r>
            <a:r>
              <a:rPr lang="en-US" dirty="0"/>
              <a:t>, </a:t>
            </a:r>
            <a:r>
              <a:rPr lang="en-US" dirty="0" err="1"/>
              <a:t>dll</a:t>
            </a:r>
            <a:endParaRPr lang="en-US" dirty="0"/>
          </a:p>
          <a:p>
            <a:pPr marL="285750" indent="-285750">
              <a:buFont typeface="Arial" panose="020B0604020202020204" pitchFamily="34" charset="0"/>
              <a:buChar char="•"/>
            </a:pPr>
            <a:endParaRPr lang="id-ID" dirty="0"/>
          </a:p>
        </p:txBody>
      </p:sp>
    </p:spTree>
    <p:extLst>
      <p:ext uri="{BB962C8B-B14F-4D97-AF65-F5344CB8AC3E}">
        <p14:creationId xmlns:p14="http://schemas.microsoft.com/office/powerpoint/2010/main" val="310983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734" y="168388"/>
            <a:ext cx="10522527" cy="949211"/>
          </a:xfrm>
        </p:spPr>
        <p:txBody>
          <a:bodyPr/>
          <a:lstStyle/>
          <a:p>
            <a:pPr algn="ctr"/>
            <a:r>
              <a:rPr lang="en-US" dirty="0" err="1"/>
              <a:t>Reformasi</a:t>
            </a:r>
            <a:r>
              <a:rPr lang="en-US" dirty="0"/>
              <a:t> </a:t>
            </a:r>
            <a:r>
              <a:rPr lang="en-US" dirty="0" err="1"/>
              <a:t>Sistem</a:t>
            </a:r>
            <a:r>
              <a:rPr lang="en-US" dirty="0"/>
              <a:t> </a:t>
            </a:r>
            <a:r>
              <a:rPr lang="en-US" dirty="0" err="1"/>
              <a:t>Pendidikan</a:t>
            </a:r>
            <a:r>
              <a:rPr lang="en-US" dirty="0"/>
              <a:t> </a:t>
            </a:r>
            <a:r>
              <a:rPr lang="en-US" dirty="0" err="1"/>
              <a:t>Nasional</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90769925"/>
              </p:ext>
            </p:extLst>
          </p:nvPr>
        </p:nvGraphicFramePr>
        <p:xfrm>
          <a:off x="-2097796" y="1161143"/>
          <a:ext cx="10627191" cy="4934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81652A0E-5330-413D-B4D5-2E04501BC973}" type="datetime6">
              <a:rPr lang="id-ID" smtClean="0"/>
              <a:pPr/>
              <a:t>September 21</a:t>
            </a:fld>
            <a:endParaRPr lang="en-US" dirty="0"/>
          </a:p>
        </p:txBody>
      </p:sp>
      <p:sp>
        <p:nvSpPr>
          <p:cNvPr id="5" name="Footer Placeholder 4"/>
          <p:cNvSpPr>
            <a:spLocks noGrp="1"/>
          </p:cNvSpPr>
          <p:nvPr>
            <p:ph type="ftr" sz="quarter" idx="11"/>
          </p:nvPr>
        </p:nvSpPr>
        <p:spPr/>
        <p:txBody>
          <a:bodyPr/>
          <a:lstStyle/>
          <a:p>
            <a:r>
              <a:rPr lang="en-US"/>
              <a:t>BSNP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8</a:t>
            </a:fld>
            <a:endParaRPr lang="en-US" dirty="0"/>
          </a:p>
        </p:txBody>
      </p:sp>
      <p:sp>
        <p:nvSpPr>
          <p:cNvPr id="15" name="Right Arrow 14"/>
          <p:cNvSpPr/>
          <p:nvPr/>
        </p:nvSpPr>
        <p:spPr>
          <a:xfrm>
            <a:off x="5704115" y="3149789"/>
            <a:ext cx="1175657" cy="870857"/>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7082972" y="3101245"/>
            <a:ext cx="2090936" cy="919401"/>
          </a:xfrm>
          <a:prstGeom prst="roundRect">
            <a:avLst/>
          </a:prstGeom>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en-US" sz="2400" b="1" dirty="0" err="1"/>
              <a:t>Keberagaman</a:t>
            </a:r>
            <a:r>
              <a:rPr lang="en-US" sz="2400" b="1" dirty="0"/>
              <a:t>, </a:t>
            </a:r>
            <a:r>
              <a:rPr lang="en-US" sz="2400" b="1" dirty="0" err="1"/>
              <a:t>Keunikan</a:t>
            </a:r>
            <a:endParaRPr lang="id-ID" sz="2400" b="1" dirty="0"/>
          </a:p>
        </p:txBody>
      </p:sp>
      <p:sp>
        <p:nvSpPr>
          <p:cNvPr id="17" name="TextBox 16"/>
          <p:cNvSpPr txBox="1"/>
          <p:nvPr/>
        </p:nvSpPr>
        <p:spPr>
          <a:xfrm>
            <a:off x="9790325" y="3106002"/>
            <a:ext cx="2090936" cy="919401"/>
          </a:xfrm>
          <a:prstGeom prst="roundRect">
            <a:avLst/>
          </a:prstGeom>
          <a:ln>
            <a:solidFill>
              <a:schemeClr val="tx2"/>
            </a:solidFill>
          </a:ln>
        </p:spPr>
        <p:style>
          <a:lnRef idx="0">
            <a:scrgbClr r="0" g="0" b="0"/>
          </a:lnRef>
          <a:fillRef idx="1001">
            <a:schemeClr val="lt2"/>
          </a:fillRef>
          <a:effectRef idx="0">
            <a:scrgbClr r="0" g="0" b="0"/>
          </a:effectRef>
          <a:fontRef idx="major"/>
        </p:style>
        <p:txBody>
          <a:bodyPr wrap="square" rtlCol="0">
            <a:spAutoFit/>
          </a:bodyPr>
          <a:lstStyle/>
          <a:p>
            <a:pPr algn="ctr"/>
            <a:r>
              <a:rPr lang="en-US" sz="2400" b="1" dirty="0" err="1"/>
              <a:t>Pendidikan</a:t>
            </a:r>
            <a:r>
              <a:rPr lang="en-US" sz="2400" b="1" dirty="0"/>
              <a:t> </a:t>
            </a:r>
            <a:r>
              <a:rPr lang="en-US" sz="2400" b="1" dirty="0" err="1"/>
              <a:t>Bermutu</a:t>
            </a:r>
            <a:endParaRPr lang="id-ID" sz="2400" b="1" dirty="0"/>
          </a:p>
        </p:txBody>
      </p:sp>
      <p:sp>
        <p:nvSpPr>
          <p:cNvPr id="18" name="Rectangle 17"/>
          <p:cNvSpPr/>
          <p:nvPr/>
        </p:nvSpPr>
        <p:spPr>
          <a:xfrm>
            <a:off x="7082970" y="4144774"/>
            <a:ext cx="4798289" cy="25628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Isosceles Triangle 18"/>
          <p:cNvSpPr/>
          <p:nvPr/>
        </p:nvSpPr>
        <p:spPr>
          <a:xfrm>
            <a:off x="9235371" y="4462643"/>
            <a:ext cx="554954" cy="489487"/>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8530275" y="5013713"/>
            <a:ext cx="2090936" cy="510778"/>
          </a:xfrm>
          <a:prstGeom prst="roundRect">
            <a:avLst/>
          </a:prstGeom>
          <a:noFill/>
          <a:ln>
            <a:solidFill>
              <a:schemeClr val="tx1"/>
            </a:solidFill>
          </a:ln>
        </p:spPr>
        <p:txBody>
          <a:bodyPr wrap="square" rtlCol="0">
            <a:spAutoFit/>
          </a:bodyPr>
          <a:lstStyle/>
          <a:p>
            <a:pPr algn="ctr"/>
            <a:r>
              <a:rPr lang="en-US" sz="2400" b="1" dirty="0" err="1"/>
              <a:t>Standar</a:t>
            </a:r>
            <a:endParaRPr lang="id-ID" sz="2400" b="1" dirty="0"/>
          </a:p>
        </p:txBody>
      </p:sp>
    </p:spTree>
    <p:extLst>
      <p:ext uri="{BB962C8B-B14F-4D97-AF65-F5344CB8AC3E}">
        <p14:creationId xmlns:p14="http://schemas.microsoft.com/office/powerpoint/2010/main" val="111979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CC822D-D7B4-40B2-A8DB-D27216528EC9}" type="datetime6">
              <a:rPr lang="id-ID" smtClean="0"/>
              <a:pPr/>
              <a:t>September 21</a:t>
            </a:fld>
            <a:endParaRPr lang="en-US" dirty="0"/>
          </a:p>
        </p:txBody>
      </p:sp>
      <p:sp>
        <p:nvSpPr>
          <p:cNvPr id="6" name="Footer Placeholder 5"/>
          <p:cNvSpPr>
            <a:spLocks noGrp="1"/>
          </p:cNvSpPr>
          <p:nvPr>
            <p:ph type="ftr" sz="quarter" idx="11"/>
          </p:nvPr>
        </p:nvSpPr>
        <p:spPr/>
        <p:txBody>
          <a:bodyPr/>
          <a:lstStyle/>
          <a:p>
            <a:r>
              <a:rPr lang="en-US"/>
              <a:t>BSNP</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9</a:t>
            </a:fld>
            <a:endParaRPr lang="en-US" dirty="0"/>
          </a:p>
        </p:txBody>
      </p:sp>
      <p:sp>
        <p:nvSpPr>
          <p:cNvPr id="8" name="Content Placeholder 7"/>
          <p:cNvSpPr txBox="1">
            <a:spLocks noGrp="1"/>
          </p:cNvSpPr>
          <p:nvPr>
            <p:ph sz="half" idx="2"/>
          </p:nvPr>
        </p:nvSpPr>
        <p:spPr>
          <a:xfrm>
            <a:off x="4894729" y="1514896"/>
            <a:ext cx="6266329" cy="3582519"/>
          </a:xfrm>
          <a:prstGeom prst="rect">
            <a:avLst/>
          </a:prstGeom>
          <a:noFill/>
        </p:spPr>
        <p:txBody>
          <a:bodyPr wrap="square" rtlCol="0">
            <a:spAutoFit/>
          </a:bodyPr>
          <a:lstStyle/>
          <a:p>
            <a:r>
              <a:rPr lang="en-US" sz="3600" b="0" dirty="0" err="1">
                <a:solidFill>
                  <a:schemeClr val="tx1"/>
                </a:solidFill>
              </a:rPr>
              <a:t>Bagaimana</a:t>
            </a:r>
            <a:r>
              <a:rPr lang="en-US" sz="3600" b="0" dirty="0">
                <a:solidFill>
                  <a:schemeClr val="tx1"/>
                </a:solidFill>
              </a:rPr>
              <a:t> </a:t>
            </a:r>
            <a:r>
              <a:rPr lang="en-US" sz="3600" b="0" dirty="0" err="1">
                <a:solidFill>
                  <a:schemeClr val="tx1"/>
                </a:solidFill>
              </a:rPr>
              <a:t>pendidikan</a:t>
            </a:r>
            <a:r>
              <a:rPr lang="en-US" sz="3600" b="0" dirty="0">
                <a:solidFill>
                  <a:schemeClr val="tx1"/>
                </a:solidFill>
              </a:rPr>
              <a:t> </a:t>
            </a:r>
            <a:r>
              <a:rPr lang="en-US" sz="3600" b="0" dirty="0" err="1">
                <a:solidFill>
                  <a:schemeClr val="tx1"/>
                </a:solidFill>
              </a:rPr>
              <a:t>tinggi</a:t>
            </a:r>
            <a:r>
              <a:rPr lang="en-US" sz="3600" b="0" dirty="0">
                <a:solidFill>
                  <a:schemeClr val="tx1"/>
                </a:solidFill>
              </a:rPr>
              <a:t> </a:t>
            </a:r>
            <a:r>
              <a:rPr lang="en-US" sz="3600" b="0" dirty="0" err="1">
                <a:solidFill>
                  <a:schemeClr val="tx1"/>
                </a:solidFill>
              </a:rPr>
              <a:t>menghadapi</a:t>
            </a:r>
            <a:r>
              <a:rPr lang="en-US" sz="3600" b="0" dirty="0">
                <a:solidFill>
                  <a:schemeClr val="tx1"/>
                </a:solidFill>
              </a:rPr>
              <a:t> </a:t>
            </a:r>
            <a:r>
              <a:rPr lang="en-US" sz="3600" b="0" dirty="0" err="1">
                <a:solidFill>
                  <a:schemeClr val="tx1"/>
                </a:solidFill>
              </a:rPr>
              <a:t>perubahan</a:t>
            </a:r>
            <a:r>
              <a:rPr lang="en-US" sz="3600" b="0" dirty="0">
                <a:solidFill>
                  <a:schemeClr val="tx1"/>
                </a:solidFill>
              </a:rPr>
              <a:t> </a:t>
            </a:r>
            <a:r>
              <a:rPr lang="en-US" sz="3600" b="0" dirty="0" err="1">
                <a:solidFill>
                  <a:schemeClr val="tx1"/>
                </a:solidFill>
              </a:rPr>
              <a:t>ini</a:t>
            </a:r>
            <a:r>
              <a:rPr lang="en-US" sz="3600" b="0" dirty="0">
                <a:solidFill>
                  <a:schemeClr val="tx1"/>
                </a:solidFill>
              </a:rPr>
              <a:t>, agar </a:t>
            </a:r>
            <a:r>
              <a:rPr lang="en-US" sz="3600" b="0" dirty="0" err="1">
                <a:solidFill>
                  <a:schemeClr val="tx1"/>
                </a:solidFill>
              </a:rPr>
              <a:t>tetap</a:t>
            </a:r>
            <a:r>
              <a:rPr lang="en-US" sz="3600" b="0" dirty="0">
                <a:solidFill>
                  <a:schemeClr val="tx1"/>
                </a:solidFill>
              </a:rPr>
              <a:t> </a:t>
            </a:r>
            <a:r>
              <a:rPr lang="en-US" sz="3600" b="0" dirty="0" err="1">
                <a:solidFill>
                  <a:schemeClr val="tx1"/>
                </a:solidFill>
              </a:rPr>
              <a:t>berada</a:t>
            </a:r>
            <a:r>
              <a:rPr lang="en-US" sz="3600" b="0" dirty="0">
                <a:solidFill>
                  <a:schemeClr val="tx1"/>
                </a:solidFill>
              </a:rPr>
              <a:t> </a:t>
            </a:r>
            <a:r>
              <a:rPr lang="en-US" sz="3600" b="0" dirty="0" err="1">
                <a:solidFill>
                  <a:schemeClr val="tx1"/>
                </a:solidFill>
              </a:rPr>
              <a:t>pada</a:t>
            </a:r>
            <a:r>
              <a:rPr lang="en-US" sz="3600" b="0" dirty="0">
                <a:solidFill>
                  <a:schemeClr val="tx1"/>
                </a:solidFill>
              </a:rPr>
              <a:t> </a:t>
            </a:r>
            <a:r>
              <a:rPr lang="en-US" sz="3600" b="0" dirty="0" err="1">
                <a:solidFill>
                  <a:schemeClr val="tx1"/>
                </a:solidFill>
              </a:rPr>
              <a:t>garda</a:t>
            </a:r>
            <a:r>
              <a:rPr lang="en-US" sz="3600" b="0" dirty="0">
                <a:solidFill>
                  <a:schemeClr val="tx1"/>
                </a:solidFill>
              </a:rPr>
              <a:t> </a:t>
            </a:r>
            <a:r>
              <a:rPr lang="en-US" sz="3600" b="0" dirty="0" err="1">
                <a:solidFill>
                  <a:schemeClr val="tx1"/>
                </a:solidFill>
              </a:rPr>
              <a:t>terdepan</a:t>
            </a:r>
            <a:r>
              <a:rPr lang="en-US" sz="3600" b="0" dirty="0">
                <a:solidFill>
                  <a:schemeClr val="tx1"/>
                </a:solidFill>
              </a:rPr>
              <a:t> </a:t>
            </a:r>
            <a:r>
              <a:rPr lang="en-US" sz="3600" b="0" dirty="0" err="1">
                <a:solidFill>
                  <a:schemeClr val="tx1"/>
                </a:solidFill>
              </a:rPr>
              <a:t>mencerdaskan</a:t>
            </a:r>
            <a:r>
              <a:rPr lang="en-US" sz="3600" b="0" dirty="0">
                <a:solidFill>
                  <a:schemeClr val="tx1"/>
                </a:solidFill>
              </a:rPr>
              <a:t> </a:t>
            </a:r>
            <a:r>
              <a:rPr lang="en-US" sz="3600" b="0" dirty="0" err="1">
                <a:solidFill>
                  <a:schemeClr val="tx1"/>
                </a:solidFill>
              </a:rPr>
              <a:t>bangsa</a:t>
            </a:r>
            <a:r>
              <a:rPr lang="en-US" sz="3600" b="0" dirty="0">
                <a:solidFill>
                  <a:schemeClr val="tx1"/>
                </a:solidFill>
              </a:rPr>
              <a:t> </a:t>
            </a:r>
            <a:r>
              <a:rPr lang="en-US" sz="3600" b="0" dirty="0" err="1">
                <a:solidFill>
                  <a:schemeClr val="tx1"/>
                </a:solidFill>
              </a:rPr>
              <a:t>dalam</a:t>
            </a:r>
            <a:r>
              <a:rPr lang="en-US" sz="3600" b="0" dirty="0">
                <a:solidFill>
                  <a:schemeClr val="tx1"/>
                </a:solidFill>
              </a:rPr>
              <a:t> </a:t>
            </a:r>
            <a:r>
              <a:rPr lang="en-US" sz="3600" b="0" dirty="0" err="1">
                <a:solidFill>
                  <a:schemeClr val="tx1"/>
                </a:solidFill>
              </a:rPr>
              <a:t>perkembangan</a:t>
            </a:r>
            <a:r>
              <a:rPr lang="en-US" sz="3600" b="0" dirty="0">
                <a:solidFill>
                  <a:schemeClr val="tx1"/>
                </a:solidFill>
              </a:rPr>
              <a:t> </a:t>
            </a:r>
            <a:r>
              <a:rPr lang="en-US" sz="3600" b="0" dirty="0" err="1">
                <a:solidFill>
                  <a:schemeClr val="tx1"/>
                </a:solidFill>
              </a:rPr>
              <a:t>ilmu</a:t>
            </a:r>
            <a:r>
              <a:rPr lang="en-US" sz="3600" b="0" dirty="0">
                <a:solidFill>
                  <a:schemeClr val="tx1"/>
                </a:solidFill>
              </a:rPr>
              <a:t> </a:t>
            </a:r>
            <a:r>
              <a:rPr lang="en-US" sz="3600" b="0" dirty="0" err="1">
                <a:solidFill>
                  <a:schemeClr val="tx1"/>
                </a:solidFill>
              </a:rPr>
              <a:t>pengetahuan</a:t>
            </a:r>
            <a:r>
              <a:rPr lang="en-US" sz="3600" b="0" dirty="0">
                <a:solidFill>
                  <a:schemeClr val="tx1"/>
                </a:solidFill>
              </a:rPr>
              <a:t> </a:t>
            </a:r>
            <a:r>
              <a:rPr lang="en-US" sz="3600" b="0" dirty="0" err="1">
                <a:solidFill>
                  <a:schemeClr val="tx1"/>
                </a:solidFill>
              </a:rPr>
              <a:t>dan</a:t>
            </a:r>
            <a:r>
              <a:rPr lang="en-US" sz="3600" b="0" dirty="0">
                <a:solidFill>
                  <a:schemeClr val="tx1"/>
                </a:solidFill>
              </a:rPr>
              <a:t> </a:t>
            </a:r>
            <a:r>
              <a:rPr lang="en-US" sz="3600" b="0" dirty="0" err="1">
                <a:solidFill>
                  <a:schemeClr val="tx1"/>
                </a:solidFill>
              </a:rPr>
              <a:t>teknologi</a:t>
            </a:r>
            <a:r>
              <a:rPr lang="en-US" sz="3600" b="0" dirty="0">
                <a:solidFill>
                  <a:schemeClr val="tx1"/>
                </a:solidFill>
              </a:rPr>
              <a:t> yang </a:t>
            </a:r>
            <a:r>
              <a:rPr lang="en-US" sz="3600" b="0" dirty="0" err="1">
                <a:solidFill>
                  <a:schemeClr val="tx1"/>
                </a:solidFill>
              </a:rPr>
              <a:t>pesat</a:t>
            </a:r>
            <a:r>
              <a:rPr lang="en-US" sz="3600" b="0" dirty="0">
                <a:solidFill>
                  <a:schemeClr val="tx1"/>
                </a:solidFill>
              </a:rPr>
              <a:t>?</a:t>
            </a:r>
            <a:endParaRPr lang="id-ID" sz="3600" b="0" dirty="0">
              <a:solidFill>
                <a:schemeClr val="tx1"/>
              </a:solidFill>
            </a:endParaRP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5811" y="1150143"/>
            <a:ext cx="4338918" cy="4338918"/>
          </a:xfrm>
          <a:prstGeom prst="ellipse">
            <a:avLst/>
          </a:prstGeom>
          <a:ln>
            <a:noFill/>
          </a:ln>
          <a:effectLst>
            <a:softEdge rad="112500"/>
          </a:effectLst>
        </p:spPr>
      </p:pic>
    </p:spTree>
    <p:extLst>
      <p:ext uri="{BB962C8B-B14F-4D97-AF65-F5344CB8AC3E}">
        <p14:creationId xmlns:p14="http://schemas.microsoft.com/office/powerpoint/2010/main" val="930043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1244</TotalTime>
  <Words>2731</Words>
  <Application>Microsoft Office PowerPoint</Application>
  <PresentationFormat>Widescreen</PresentationFormat>
  <Paragraphs>618</Paragraphs>
  <Slides>50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Arial Narrow</vt:lpstr>
      <vt:lpstr>Baskerville Old Face</vt:lpstr>
      <vt:lpstr>Bell Gothic Std Bold</vt:lpstr>
      <vt:lpstr>Calibri</vt:lpstr>
      <vt:lpstr>Wingdings</vt:lpstr>
      <vt:lpstr>Wingdings 2</vt:lpstr>
      <vt:lpstr>HDOfficeLightV0</vt:lpstr>
      <vt:lpstr> IMPLEMENTASI  STANDAR NASIONAL  PENDIDIKAN TINGGI</vt:lpstr>
      <vt:lpstr>KERANGKA PRESENTASI</vt:lpstr>
      <vt:lpstr>1. TUJUAN PENDIDIKAN NASIONAL</vt:lpstr>
      <vt:lpstr>PowerPoint Presentation</vt:lpstr>
      <vt:lpstr>Pertanyaannya….</vt:lpstr>
      <vt:lpstr>2. PENGERTIAN STANDAR</vt:lpstr>
      <vt:lpstr>Mengapa Standar?</vt:lpstr>
      <vt:lpstr>Reformasi Sistem Pendidikan Nasional</vt:lpstr>
      <vt:lpstr>PowerPoint Presentation</vt:lpstr>
      <vt:lpstr>Standar Sebagai Basis dari Reformasi Pendidikan</vt:lpstr>
      <vt:lpstr>STANDAR DAN UKURAN MUTU</vt:lpstr>
      <vt:lpstr>Pengertian Standar</vt:lpstr>
      <vt:lpstr>STANDAR - ISO</vt:lpstr>
      <vt:lpstr>CIRI STANDAR</vt:lpstr>
      <vt:lpstr>FUNGSI STANDAR</vt:lpstr>
      <vt:lpstr>Pengertian Standar Pendidikan</vt:lpstr>
      <vt:lpstr>3. PENDIDIKAN BERBASIS STANDAR</vt:lpstr>
      <vt:lpstr>PowerPoint Presentation</vt:lpstr>
      <vt:lpstr>Ekosistem Pendidikan Nasional</vt:lpstr>
      <vt:lpstr>Standar dalam UU no.20 Tahun 2003 Sistem Pendidikan Nasional</vt:lpstr>
      <vt:lpstr>Arti kriteria minimal?</vt:lpstr>
      <vt:lpstr>SNP Sebagai Kriteria Minimal</vt:lpstr>
      <vt:lpstr>Fungsi dan Tujuan Standar Nasional Pendidikan</vt:lpstr>
      <vt:lpstr>Keterkaitan Antarstandar Pendidikan</vt:lpstr>
      <vt:lpstr>Peraturan Pemerintah 19/2005 dan PP 32 Tahun 2013</vt:lpstr>
      <vt:lpstr>Tugas BSNP (Permendikbud no. 96 Tahun 2013 tentang  Badan Standar Nasional Pendidikan)</vt:lpstr>
      <vt:lpstr>Kewenangan BSNP</vt:lpstr>
      <vt:lpstr>Pengertian independensi BSNP</vt:lpstr>
      <vt:lpstr>4. LANGKAH PENGEMBANGAN STANDAR PENDIDIKAN</vt:lpstr>
      <vt:lpstr>AZAS PENYUSUNAN STANDAR</vt:lpstr>
      <vt:lpstr>AZAS PENYUSUNAN STANDAR</vt:lpstr>
      <vt:lpstr>PRINSIP PENGEMBANGAN STANDAR  (STANDARD DEVELOPMENT)</vt:lpstr>
      <vt:lpstr>LANGKAH REVISI STANDAR</vt:lpstr>
      <vt:lpstr>STANDAR NASIONAL PENDIDIKAN TINGGI</vt:lpstr>
      <vt:lpstr>Standar Nasional Pendidikan Tinggi</vt:lpstr>
      <vt:lpstr>Fungsi SN-Dikti Berdasarkan UU No. 12 Tahun 2012</vt:lpstr>
      <vt:lpstr>Fungsi SN-Dikti Berdasarkan Permenristekdikti No. 44 Tahun 2015 – Pasal 3</vt:lpstr>
      <vt:lpstr>TUJUAN SN-DIKTI (Pasal 3 ayat 1)</vt:lpstr>
      <vt:lpstr>SN-DIKTI DAN STANDAR PENDIDIKAN TINGGI</vt:lpstr>
      <vt:lpstr>PowerPoint Presentation</vt:lpstr>
      <vt:lpstr>PowerPoint Presentation</vt:lpstr>
      <vt:lpstr>IMPLEMENTASI SN-DIKTI</vt:lpstr>
      <vt:lpstr>SN-DIKTI, SPMI, DAN SPME</vt:lpstr>
      <vt:lpstr>Evaluasi Pencapaian Standar</vt:lpstr>
      <vt:lpstr>SN-Dikti dan AKREDITASI</vt:lpstr>
      <vt:lpstr>Implementasi SN-Dikti</vt:lpstr>
      <vt:lpstr>PENUTUP</vt:lpstr>
      <vt:lpstr>Mengapa Harus Bermutu Mengapa Harus Akreditasi?</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TINDAK LANJUT PERTEMUAN DENGAN MENDIKBUD</dc:title>
  <dc:creator>Kiki Yuliati</dc:creator>
  <cp:lastModifiedBy>regita berliana</cp:lastModifiedBy>
  <cp:revision>114</cp:revision>
  <cp:lastPrinted>2016-03-03T03:45:31Z</cp:lastPrinted>
  <dcterms:created xsi:type="dcterms:W3CDTF">2015-09-14T15:57:01Z</dcterms:created>
  <dcterms:modified xsi:type="dcterms:W3CDTF">2021-09-20T14:16:12Z</dcterms:modified>
</cp:coreProperties>
</file>